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AF8274-5B0B-4CA3-A714-DE6D1E9D6D14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7B7A25F-458C-4ACE-8F8B-8F74D9E81C92}">
      <dgm:prSet/>
      <dgm:spPr/>
      <dgm:t>
        <a:bodyPr/>
        <a:lstStyle/>
        <a:p>
          <a:r>
            <a:rPr lang="pl-PL" b="0" i="0" baseline="0"/>
            <a:t>We live in an era of </a:t>
          </a:r>
          <a:r>
            <a:rPr lang="pl-PL" b="1" i="0" baseline="0"/>
            <a:t>hyper-consumption</a:t>
          </a:r>
          <a:r>
            <a:rPr lang="pl-PL" b="0" i="0" baseline="0"/>
            <a:t>.</a:t>
          </a:r>
          <a:endParaRPr lang="en-US"/>
        </a:p>
      </dgm:t>
    </dgm:pt>
    <dgm:pt modelId="{1096FF42-4348-4F20-B71B-5FE80C0D5DC3}" type="parTrans" cxnId="{B1DD3FE5-FD40-461B-B4D1-F1AFF7CC25FF}">
      <dgm:prSet/>
      <dgm:spPr/>
      <dgm:t>
        <a:bodyPr/>
        <a:lstStyle/>
        <a:p>
          <a:endParaRPr lang="en-US"/>
        </a:p>
      </dgm:t>
    </dgm:pt>
    <dgm:pt modelId="{1EDDEBA6-6032-4FB5-9E9F-DA7C766F4DB9}" type="sibTrans" cxnId="{B1DD3FE5-FD40-461B-B4D1-F1AFF7CC25FF}">
      <dgm:prSet/>
      <dgm:spPr/>
      <dgm:t>
        <a:bodyPr/>
        <a:lstStyle/>
        <a:p>
          <a:endParaRPr lang="en-US"/>
        </a:p>
      </dgm:t>
    </dgm:pt>
    <dgm:pt modelId="{3B60A60F-018E-445A-BD01-14887352113C}">
      <dgm:prSet/>
      <dgm:spPr/>
      <dgm:t>
        <a:bodyPr/>
        <a:lstStyle/>
        <a:p>
          <a:r>
            <a:rPr lang="pl-PL" b="0" i="0" baseline="0" dirty="0" err="1"/>
            <a:t>Consumption</a:t>
          </a:r>
          <a:r>
            <a:rPr lang="pl-PL" b="0" i="0" baseline="0" dirty="0"/>
            <a:t> is not </a:t>
          </a:r>
          <a:r>
            <a:rPr lang="pl-PL" b="0" i="0" baseline="0" dirty="0" err="1"/>
            <a:t>only</a:t>
          </a:r>
          <a:r>
            <a:rPr lang="pl-PL" b="0" i="0" baseline="0" dirty="0"/>
            <a:t> </a:t>
          </a:r>
          <a:r>
            <a:rPr lang="pl-PL" b="0" i="0" baseline="0" dirty="0" err="1"/>
            <a:t>economic</a:t>
          </a:r>
          <a:r>
            <a:rPr lang="pl-PL" b="0" i="0" baseline="0" dirty="0"/>
            <a:t> — </a:t>
          </a:r>
          <a:r>
            <a:rPr lang="pl-PL" b="0" i="0" baseline="0" dirty="0" err="1"/>
            <a:t>it’s</a:t>
          </a:r>
          <a:r>
            <a:rPr lang="pl-PL" b="0" i="0" baseline="0" dirty="0"/>
            <a:t> </a:t>
          </a:r>
          <a:r>
            <a:rPr lang="pl-PL" b="0" i="0" baseline="0" dirty="0" err="1"/>
            <a:t>cultural</a:t>
          </a:r>
          <a:endParaRPr lang="pl-PL" b="0" i="0" baseline="0" dirty="0"/>
        </a:p>
        <a:p>
          <a:r>
            <a:rPr lang="pl-PL" b="0" i="1" baseline="0" dirty="0"/>
            <a:t>"You </a:t>
          </a:r>
          <a:r>
            <a:rPr lang="pl-PL" b="0" i="1" baseline="0" dirty="0" err="1"/>
            <a:t>are</a:t>
          </a:r>
          <a:r>
            <a:rPr lang="pl-PL" b="0" i="1" baseline="0" dirty="0"/>
            <a:t> </a:t>
          </a:r>
          <a:r>
            <a:rPr lang="pl-PL" b="0" i="1" baseline="0" dirty="0" err="1"/>
            <a:t>what</a:t>
          </a:r>
          <a:r>
            <a:rPr lang="pl-PL" b="0" i="1" baseline="0" dirty="0"/>
            <a:t> </a:t>
          </a:r>
          <a:r>
            <a:rPr lang="pl-PL" b="0" i="1" baseline="0" dirty="0" err="1"/>
            <a:t>you</a:t>
          </a:r>
          <a:r>
            <a:rPr lang="pl-PL" b="0" i="1" baseline="0" dirty="0"/>
            <a:t> </a:t>
          </a:r>
          <a:r>
            <a:rPr lang="pl-PL" b="0" i="1" baseline="0" dirty="0" err="1"/>
            <a:t>buy</a:t>
          </a:r>
          <a:r>
            <a:rPr lang="pl-PL" b="0" i="1" baseline="0" dirty="0"/>
            <a:t>."</a:t>
          </a:r>
          <a:endParaRPr lang="en-US" dirty="0"/>
        </a:p>
      </dgm:t>
    </dgm:pt>
    <dgm:pt modelId="{152BCA43-26C1-4C86-87DA-7BF2DB138002}" type="parTrans" cxnId="{11572FD2-4DDD-41B6-B361-1C60DAECA608}">
      <dgm:prSet/>
      <dgm:spPr/>
      <dgm:t>
        <a:bodyPr/>
        <a:lstStyle/>
        <a:p>
          <a:endParaRPr lang="en-US"/>
        </a:p>
      </dgm:t>
    </dgm:pt>
    <dgm:pt modelId="{C4B7EBE3-5611-4109-BBDC-1E2E085AFC0F}" type="sibTrans" cxnId="{11572FD2-4DDD-41B6-B361-1C60DAECA608}">
      <dgm:prSet/>
      <dgm:spPr/>
      <dgm:t>
        <a:bodyPr/>
        <a:lstStyle/>
        <a:p>
          <a:endParaRPr lang="en-US"/>
        </a:p>
      </dgm:t>
    </dgm:pt>
    <dgm:pt modelId="{AB106DBD-F858-4B85-A5D1-9F510430395E}">
      <dgm:prSet/>
      <dgm:spPr/>
      <dgm:t>
        <a:bodyPr/>
        <a:lstStyle/>
        <a:p>
          <a:r>
            <a:rPr lang="pl-PL" b="1" i="0" baseline="0"/>
            <a:t>Brands and influencers</a:t>
          </a:r>
          <a:r>
            <a:rPr lang="pl-PL" b="0" i="0" baseline="0"/>
            <a:t> promote excess as freedom and identity.</a:t>
          </a:r>
          <a:endParaRPr lang="en-US"/>
        </a:p>
      </dgm:t>
    </dgm:pt>
    <dgm:pt modelId="{6CA7283A-DF49-4DD7-878A-4D2C739F2062}" type="parTrans" cxnId="{9F379CBD-ED3B-49AC-9DB9-C5AA9B42F4FB}">
      <dgm:prSet/>
      <dgm:spPr/>
      <dgm:t>
        <a:bodyPr/>
        <a:lstStyle/>
        <a:p>
          <a:endParaRPr lang="en-US"/>
        </a:p>
      </dgm:t>
    </dgm:pt>
    <dgm:pt modelId="{E332BF49-1520-4907-A27D-AC0190D212C6}" type="sibTrans" cxnId="{9F379CBD-ED3B-49AC-9DB9-C5AA9B42F4FB}">
      <dgm:prSet/>
      <dgm:spPr/>
      <dgm:t>
        <a:bodyPr/>
        <a:lstStyle/>
        <a:p>
          <a:endParaRPr lang="en-US"/>
        </a:p>
      </dgm:t>
    </dgm:pt>
    <dgm:pt modelId="{30606D5A-0129-4E9A-9CF5-9424F4E1C87A}">
      <dgm:prSet/>
      <dgm:spPr/>
      <dgm:t>
        <a:bodyPr/>
        <a:lstStyle/>
        <a:p>
          <a:r>
            <a:rPr lang="pl-PL" b="0" i="0" baseline="0"/>
            <a:t>Everyday products are marketed as “solutions” to emotional needs.</a:t>
          </a:r>
          <a:endParaRPr lang="en-US"/>
        </a:p>
      </dgm:t>
    </dgm:pt>
    <dgm:pt modelId="{D7DDFC9F-56C0-4D87-8DA0-CCB7D103391E}" type="parTrans" cxnId="{FDA2DD56-674B-4166-82C0-D5CDA4430723}">
      <dgm:prSet/>
      <dgm:spPr/>
      <dgm:t>
        <a:bodyPr/>
        <a:lstStyle/>
        <a:p>
          <a:endParaRPr lang="en-US"/>
        </a:p>
      </dgm:t>
    </dgm:pt>
    <dgm:pt modelId="{B10A20BC-1E02-4057-A033-17A09C638F5F}" type="sibTrans" cxnId="{FDA2DD56-674B-4166-82C0-D5CDA4430723}">
      <dgm:prSet/>
      <dgm:spPr/>
      <dgm:t>
        <a:bodyPr/>
        <a:lstStyle/>
        <a:p>
          <a:endParaRPr lang="en-US"/>
        </a:p>
      </dgm:t>
    </dgm:pt>
    <dgm:pt modelId="{97C9CB7E-449A-4B32-84B7-9647480AE88A}">
      <dgm:prSet/>
      <dgm:spPr/>
      <dgm:t>
        <a:bodyPr/>
        <a:lstStyle/>
        <a:p>
          <a:r>
            <a:rPr lang="pl-PL" b="0" i="0" baseline="0"/>
            <a:t>Companies create artificial demand and </a:t>
          </a:r>
          <a:r>
            <a:rPr lang="pl-PL" b="1" i="0" baseline="0"/>
            <a:t>shorten product lifespans</a:t>
          </a:r>
          <a:r>
            <a:rPr lang="pl-PL" b="0" i="0" baseline="0"/>
            <a:t>.</a:t>
          </a:r>
          <a:endParaRPr lang="en-US"/>
        </a:p>
      </dgm:t>
    </dgm:pt>
    <dgm:pt modelId="{3A6528B8-D65B-47A6-8858-964E682B2DE8}" type="parTrans" cxnId="{69F7510F-62D3-4F74-8877-507482FFC14F}">
      <dgm:prSet/>
      <dgm:spPr/>
      <dgm:t>
        <a:bodyPr/>
        <a:lstStyle/>
        <a:p>
          <a:endParaRPr lang="en-US"/>
        </a:p>
      </dgm:t>
    </dgm:pt>
    <dgm:pt modelId="{C8E9A858-8419-4437-9BE6-FE8479780B0B}" type="sibTrans" cxnId="{69F7510F-62D3-4F74-8877-507482FFC14F}">
      <dgm:prSet/>
      <dgm:spPr/>
      <dgm:t>
        <a:bodyPr/>
        <a:lstStyle/>
        <a:p>
          <a:endParaRPr lang="en-US"/>
        </a:p>
      </dgm:t>
    </dgm:pt>
    <dgm:pt modelId="{148639FC-885E-4742-8FF4-2AC26B5BF46D}" type="pres">
      <dgm:prSet presAssocID="{CCAF8274-5B0B-4CA3-A714-DE6D1E9D6D14}" presName="vert0" presStyleCnt="0">
        <dgm:presLayoutVars>
          <dgm:dir/>
          <dgm:animOne val="branch"/>
          <dgm:animLvl val="lvl"/>
        </dgm:presLayoutVars>
      </dgm:prSet>
      <dgm:spPr/>
    </dgm:pt>
    <dgm:pt modelId="{8D7012DE-DF95-4B09-9C11-D0BCA2C2D965}" type="pres">
      <dgm:prSet presAssocID="{97B7A25F-458C-4ACE-8F8B-8F74D9E81C92}" presName="thickLine" presStyleLbl="alignNode1" presStyleIdx="0" presStyleCnt="5"/>
      <dgm:spPr/>
    </dgm:pt>
    <dgm:pt modelId="{84A166C9-B962-4045-907A-0934338EF896}" type="pres">
      <dgm:prSet presAssocID="{97B7A25F-458C-4ACE-8F8B-8F74D9E81C92}" presName="horz1" presStyleCnt="0"/>
      <dgm:spPr/>
    </dgm:pt>
    <dgm:pt modelId="{8F3C9895-32E4-4718-B8FB-01C3E7AAB79D}" type="pres">
      <dgm:prSet presAssocID="{97B7A25F-458C-4ACE-8F8B-8F74D9E81C92}" presName="tx1" presStyleLbl="revTx" presStyleIdx="0" presStyleCnt="5"/>
      <dgm:spPr/>
    </dgm:pt>
    <dgm:pt modelId="{E5D3CEC5-6434-42DF-8759-1A01946EA3BE}" type="pres">
      <dgm:prSet presAssocID="{97B7A25F-458C-4ACE-8F8B-8F74D9E81C92}" presName="vert1" presStyleCnt="0"/>
      <dgm:spPr/>
    </dgm:pt>
    <dgm:pt modelId="{3A1350CE-C55A-42D1-B3C8-5C81FF4EC68D}" type="pres">
      <dgm:prSet presAssocID="{3B60A60F-018E-445A-BD01-14887352113C}" presName="thickLine" presStyleLbl="alignNode1" presStyleIdx="1" presStyleCnt="5"/>
      <dgm:spPr/>
    </dgm:pt>
    <dgm:pt modelId="{DD9633A9-5819-4AD8-AD6D-967590C79173}" type="pres">
      <dgm:prSet presAssocID="{3B60A60F-018E-445A-BD01-14887352113C}" presName="horz1" presStyleCnt="0"/>
      <dgm:spPr/>
    </dgm:pt>
    <dgm:pt modelId="{364D5586-C728-41F9-A8CB-B11C578B32BE}" type="pres">
      <dgm:prSet presAssocID="{3B60A60F-018E-445A-BD01-14887352113C}" presName="tx1" presStyleLbl="revTx" presStyleIdx="1" presStyleCnt="5"/>
      <dgm:spPr/>
    </dgm:pt>
    <dgm:pt modelId="{926EB2FE-C802-44BE-8129-7658A667D276}" type="pres">
      <dgm:prSet presAssocID="{3B60A60F-018E-445A-BD01-14887352113C}" presName="vert1" presStyleCnt="0"/>
      <dgm:spPr/>
    </dgm:pt>
    <dgm:pt modelId="{B893807C-BC22-4AE7-A103-39A2C934FD50}" type="pres">
      <dgm:prSet presAssocID="{AB106DBD-F858-4B85-A5D1-9F510430395E}" presName="thickLine" presStyleLbl="alignNode1" presStyleIdx="2" presStyleCnt="5"/>
      <dgm:spPr/>
    </dgm:pt>
    <dgm:pt modelId="{FABA6378-997A-4473-906C-2778E6A84C1E}" type="pres">
      <dgm:prSet presAssocID="{AB106DBD-F858-4B85-A5D1-9F510430395E}" presName="horz1" presStyleCnt="0"/>
      <dgm:spPr/>
    </dgm:pt>
    <dgm:pt modelId="{7D5A7D11-71CE-46F0-B360-1F39FE253620}" type="pres">
      <dgm:prSet presAssocID="{AB106DBD-F858-4B85-A5D1-9F510430395E}" presName="tx1" presStyleLbl="revTx" presStyleIdx="2" presStyleCnt="5"/>
      <dgm:spPr/>
    </dgm:pt>
    <dgm:pt modelId="{18F84D15-A27F-4DFA-8927-D4CF238CF074}" type="pres">
      <dgm:prSet presAssocID="{AB106DBD-F858-4B85-A5D1-9F510430395E}" presName="vert1" presStyleCnt="0"/>
      <dgm:spPr/>
    </dgm:pt>
    <dgm:pt modelId="{64EF7599-578D-482C-84EB-7D5399246B3A}" type="pres">
      <dgm:prSet presAssocID="{30606D5A-0129-4E9A-9CF5-9424F4E1C87A}" presName="thickLine" presStyleLbl="alignNode1" presStyleIdx="3" presStyleCnt="5"/>
      <dgm:spPr/>
    </dgm:pt>
    <dgm:pt modelId="{A0D1D04C-4DDE-4DBC-8E44-EEFB7E084FBC}" type="pres">
      <dgm:prSet presAssocID="{30606D5A-0129-4E9A-9CF5-9424F4E1C87A}" presName="horz1" presStyleCnt="0"/>
      <dgm:spPr/>
    </dgm:pt>
    <dgm:pt modelId="{76E6D5CF-B072-4008-94C9-744F654CD20A}" type="pres">
      <dgm:prSet presAssocID="{30606D5A-0129-4E9A-9CF5-9424F4E1C87A}" presName="tx1" presStyleLbl="revTx" presStyleIdx="3" presStyleCnt="5"/>
      <dgm:spPr/>
    </dgm:pt>
    <dgm:pt modelId="{F56BE536-A02E-427A-A494-8A2988C2D7F9}" type="pres">
      <dgm:prSet presAssocID="{30606D5A-0129-4E9A-9CF5-9424F4E1C87A}" presName="vert1" presStyleCnt="0"/>
      <dgm:spPr/>
    </dgm:pt>
    <dgm:pt modelId="{AA3CC46D-3A10-4E3C-A170-2F57A8F6B71F}" type="pres">
      <dgm:prSet presAssocID="{97C9CB7E-449A-4B32-84B7-9647480AE88A}" presName="thickLine" presStyleLbl="alignNode1" presStyleIdx="4" presStyleCnt="5"/>
      <dgm:spPr/>
    </dgm:pt>
    <dgm:pt modelId="{A5B49F92-ECB2-471A-809F-592E0867E29A}" type="pres">
      <dgm:prSet presAssocID="{97C9CB7E-449A-4B32-84B7-9647480AE88A}" presName="horz1" presStyleCnt="0"/>
      <dgm:spPr/>
    </dgm:pt>
    <dgm:pt modelId="{12F06AC8-9939-42C0-821F-E304DE6839AD}" type="pres">
      <dgm:prSet presAssocID="{97C9CB7E-449A-4B32-84B7-9647480AE88A}" presName="tx1" presStyleLbl="revTx" presStyleIdx="4" presStyleCnt="5"/>
      <dgm:spPr/>
    </dgm:pt>
    <dgm:pt modelId="{D3B5B8B7-5E07-421B-AE3C-704E7BACB3C7}" type="pres">
      <dgm:prSet presAssocID="{97C9CB7E-449A-4B32-84B7-9647480AE88A}" presName="vert1" presStyleCnt="0"/>
      <dgm:spPr/>
    </dgm:pt>
  </dgm:ptLst>
  <dgm:cxnLst>
    <dgm:cxn modelId="{69F7510F-62D3-4F74-8877-507482FFC14F}" srcId="{CCAF8274-5B0B-4CA3-A714-DE6D1E9D6D14}" destId="{97C9CB7E-449A-4B32-84B7-9647480AE88A}" srcOrd="4" destOrd="0" parTransId="{3A6528B8-D65B-47A6-8858-964E682B2DE8}" sibTransId="{C8E9A858-8419-4437-9BE6-FE8479780B0B}"/>
    <dgm:cxn modelId="{7728A52A-BB47-47C2-864D-836B9939CB9D}" type="presOf" srcId="{30606D5A-0129-4E9A-9CF5-9424F4E1C87A}" destId="{76E6D5CF-B072-4008-94C9-744F654CD20A}" srcOrd="0" destOrd="0" presId="urn:microsoft.com/office/officeart/2008/layout/LinedList"/>
    <dgm:cxn modelId="{C2F05A3F-0138-4E32-8B0B-CD8FE209EFE5}" type="presOf" srcId="{97B7A25F-458C-4ACE-8F8B-8F74D9E81C92}" destId="{8F3C9895-32E4-4718-B8FB-01C3E7AAB79D}" srcOrd="0" destOrd="0" presId="urn:microsoft.com/office/officeart/2008/layout/LinedList"/>
    <dgm:cxn modelId="{4CA5C465-5BCD-4EBF-A802-A5E2B365AB9E}" type="presOf" srcId="{AB106DBD-F858-4B85-A5D1-9F510430395E}" destId="{7D5A7D11-71CE-46F0-B360-1F39FE253620}" srcOrd="0" destOrd="0" presId="urn:microsoft.com/office/officeart/2008/layout/LinedList"/>
    <dgm:cxn modelId="{8986906B-4BB3-45DE-9EF7-24952103E127}" type="presOf" srcId="{CCAF8274-5B0B-4CA3-A714-DE6D1E9D6D14}" destId="{148639FC-885E-4742-8FF4-2AC26B5BF46D}" srcOrd="0" destOrd="0" presId="urn:microsoft.com/office/officeart/2008/layout/LinedList"/>
    <dgm:cxn modelId="{FDA2DD56-674B-4166-82C0-D5CDA4430723}" srcId="{CCAF8274-5B0B-4CA3-A714-DE6D1E9D6D14}" destId="{30606D5A-0129-4E9A-9CF5-9424F4E1C87A}" srcOrd="3" destOrd="0" parTransId="{D7DDFC9F-56C0-4D87-8DA0-CCB7D103391E}" sibTransId="{B10A20BC-1E02-4057-A033-17A09C638F5F}"/>
    <dgm:cxn modelId="{9F379CBD-ED3B-49AC-9DB9-C5AA9B42F4FB}" srcId="{CCAF8274-5B0B-4CA3-A714-DE6D1E9D6D14}" destId="{AB106DBD-F858-4B85-A5D1-9F510430395E}" srcOrd="2" destOrd="0" parTransId="{6CA7283A-DF49-4DD7-878A-4D2C739F2062}" sibTransId="{E332BF49-1520-4907-A27D-AC0190D212C6}"/>
    <dgm:cxn modelId="{11572FD2-4DDD-41B6-B361-1C60DAECA608}" srcId="{CCAF8274-5B0B-4CA3-A714-DE6D1E9D6D14}" destId="{3B60A60F-018E-445A-BD01-14887352113C}" srcOrd="1" destOrd="0" parTransId="{152BCA43-26C1-4C86-87DA-7BF2DB138002}" sibTransId="{C4B7EBE3-5611-4109-BBDC-1E2E085AFC0F}"/>
    <dgm:cxn modelId="{281ED6D7-11F0-4698-8930-4F7BF43065B5}" type="presOf" srcId="{3B60A60F-018E-445A-BD01-14887352113C}" destId="{364D5586-C728-41F9-A8CB-B11C578B32BE}" srcOrd="0" destOrd="0" presId="urn:microsoft.com/office/officeart/2008/layout/LinedList"/>
    <dgm:cxn modelId="{B1DD3FE5-FD40-461B-B4D1-F1AFF7CC25FF}" srcId="{CCAF8274-5B0B-4CA3-A714-DE6D1E9D6D14}" destId="{97B7A25F-458C-4ACE-8F8B-8F74D9E81C92}" srcOrd="0" destOrd="0" parTransId="{1096FF42-4348-4F20-B71B-5FE80C0D5DC3}" sibTransId="{1EDDEBA6-6032-4FB5-9E9F-DA7C766F4DB9}"/>
    <dgm:cxn modelId="{5A2C5CFB-FB0C-4E8B-BA0F-6971FD5D21A7}" type="presOf" srcId="{97C9CB7E-449A-4B32-84B7-9647480AE88A}" destId="{12F06AC8-9939-42C0-821F-E304DE6839AD}" srcOrd="0" destOrd="0" presId="urn:microsoft.com/office/officeart/2008/layout/LinedList"/>
    <dgm:cxn modelId="{097FE1E3-8C63-4180-AF3D-C29B8FE733BA}" type="presParOf" srcId="{148639FC-885E-4742-8FF4-2AC26B5BF46D}" destId="{8D7012DE-DF95-4B09-9C11-D0BCA2C2D965}" srcOrd="0" destOrd="0" presId="urn:microsoft.com/office/officeart/2008/layout/LinedList"/>
    <dgm:cxn modelId="{2B3F36BE-E635-4A37-9FB3-0F40D8365386}" type="presParOf" srcId="{148639FC-885E-4742-8FF4-2AC26B5BF46D}" destId="{84A166C9-B962-4045-907A-0934338EF896}" srcOrd="1" destOrd="0" presId="urn:microsoft.com/office/officeart/2008/layout/LinedList"/>
    <dgm:cxn modelId="{36F359EE-A0E8-4976-AD0C-6830BE726321}" type="presParOf" srcId="{84A166C9-B962-4045-907A-0934338EF896}" destId="{8F3C9895-32E4-4718-B8FB-01C3E7AAB79D}" srcOrd="0" destOrd="0" presId="urn:microsoft.com/office/officeart/2008/layout/LinedList"/>
    <dgm:cxn modelId="{2FDEDFB3-101B-49DC-BEC0-715C83B806E2}" type="presParOf" srcId="{84A166C9-B962-4045-907A-0934338EF896}" destId="{E5D3CEC5-6434-42DF-8759-1A01946EA3BE}" srcOrd="1" destOrd="0" presId="urn:microsoft.com/office/officeart/2008/layout/LinedList"/>
    <dgm:cxn modelId="{877289D9-933D-4D2B-9E10-9F110D460513}" type="presParOf" srcId="{148639FC-885E-4742-8FF4-2AC26B5BF46D}" destId="{3A1350CE-C55A-42D1-B3C8-5C81FF4EC68D}" srcOrd="2" destOrd="0" presId="urn:microsoft.com/office/officeart/2008/layout/LinedList"/>
    <dgm:cxn modelId="{827D82B1-2C72-4FA1-B961-44610DE23249}" type="presParOf" srcId="{148639FC-885E-4742-8FF4-2AC26B5BF46D}" destId="{DD9633A9-5819-4AD8-AD6D-967590C79173}" srcOrd="3" destOrd="0" presId="urn:microsoft.com/office/officeart/2008/layout/LinedList"/>
    <dgm:cxn modelId="{904F4BDB-CF8B-4807-85E1-093C6D71E5ED}" type="presParOf" srcId="{DD9633A9-5819-4AD8-AD6D-967590C79173}" destId="{364D5586-C728-41F9-A8CB-B11C578B32BE}" srcOrd="0" destOrd="0" presId="urn:microsoft.com/office/officeart/2008/layout/LinedList"/>
    <dgm:cxn modelId="{26A4289D-5FD0-4CFE-B784-FBC385A10BFB}" type="presParOf" srcId="{DD9633A9-5819-4AD8-AD6D-967590C79173}" destId="{926EB2FE-C802-44BE-8129-7658A667D276}" srcOrd="1" destOrd="0" presId="urn:microsoft.com/office/officeart/2008/layout/LinedList"/>
    <dgm:cxn modelId="{C867F0DD-940F-4E6C-9667-0A8BF031FACE}" type="presParOf" srcId="{148639FC-885E-4742-8FF4-2AC26B5BF46D}" destId="{B893807C-BC22-4AE7-A103-39A2C934FD50}" srcOrd="4" destOrd="0" presId="urn:microsoft.com/office/officeart/2008/layout/LinedList"/>
    <dgm:cxn modelId="{AA0AA0E2-7BC8-4576-A6D2-2CAF85910AD2}" type="presParOf" srcId="{148639FC-885E-4742-8FF4-2AC26B5BF46D}" destId="{FABA6378-997A-4473-906C-2778E6A84C1E}" srcOrd="5" destOrd="0" presId="urn:microsoft.com/office/officeart/2008/layout/LinedList"/>
    <dgm:cxn modelId="{341E75DD-C963-495F-AA2A-47272DD00A7A}" type="presParOf" srcId="{FABA6378-997A-4473-906C-2778E6A84C1E}" destId="{7D5A7D11-71CE-46F0-B360-1F39FE253620}" srcOrd="0" destOrd="0" presId="urn:microsoft.com/office/officeart/2008/layout/LinedList"/>
    <dgm:cxn modelId="{B64625D6-46E7-49AA-AF83-40A8BA2B52D2}" type="presParOf" srcId="{FABA6378-997A-4473-906C-2778E6A84C1E}" destId="{18F84D15-A27F-4DFA-8927-D4CF238CF074}" srcOrd="1" destOrd="0" presId="urn:microsoft.com/office/officeart/2008/layout/LinedList"/>
    <dgm:cxn modelId="{EB1569F8-AECB-4A27-A1CA-B65ABF698082}" type="presParOf" srcId="{148639FC-885E-4742-8FF4-2AC26B5BF46D}" destId="{64EF7599-578D-482C-84EB-7D5399246B3A}" srcOrd="6" destOrd="0" presId="urn:microsoft.com/office/officeart/2008/layout/LinedList"/>
    <dgm:cxn modelId="{D4394755-E9FD-476A-B2A0-0AC1678C66D8}" type="presParOf" srcId="{148639FC-885E-4742-8FF4-2AC26B5BF46D}" destId="{A0D1D04C-4DDE-4DBC-8E44-EEFB7E084FBC}" srcOrd="7" destOrd="0" presId="urn:microsoft.com/office/officeart/2008/layout/LinedList"/>
    <dgm:cxn modelId="{83355E60-31FF-4870-AA7C-0045366C821F}" type="presParOf" srcId="{A0D1D04C-4DDE-4DBC-8E44-EEFB7E084FBC}" destId="{76E6D5CF-B072-4008-94C9-744F654CD20A}" srcOrd="0" destOrd="0" presId="urn:microsoft.com/office/officeart/2008/layout/LinedList"/>
    <dgm:cxn modelId="{2B3DE514-D908-432A-A6A4-0B497DC7145A}" type="presParOf" srcId="{A0D1D04C-4DDE-4DBC-8E44-EEFB7E084FBC}" destId="{F56BE536-A02E-427A-A494-8A2988C2D7F9}" srcOrd="1" destOrd="0" presId="urn:microsoft.com/office/officeart/2008/layout/LinedList"/>
    <dgm:cxn modelId="{D018C782-1EF8-41DA-A279-3C7641CD1C27}" type="presParOf" srcId="{148639FC-885E-4742-8FF4-2AC26B5BF46D}" destId="{AA3CC46D-3A10-4E3C-A170-2F57A8F6B71F}" srcOrd="8" destOrd="0" presId="urn:microsoft.com/office/officeart/2008/layout/LinedList"/>
    <dgm:cxn modelId="{FD729517-5171-4288-B499-A2F4A6EBF051}" type="presParOf" srcId="{148639FC-885E-4742-8FF4-2AC26B5BF46D}" destId="{A5B49F92-ECB2-471A-809F-592E0867E29A}" srcOrd="9" destOrd="0" presId="urn:microsoft.com/office/officeart/2008/layout/LinedList"/>
    <dgm:cxn modelId="{C9588D4C-5B80-4F22-B720-8CEBD1E5DA30}" type="presParOf" srcId="{A5B49F92-ECB2-471A-809F-592E0867E29A}" destId="{12F06AC8-9939-42C0-821F-E304DE6839AD}" srcOrd="0" destOrd="0" presId="urn:microsoft.com/office/officeart/2008/layout/LinedList"/>
    <dgm:cxn modelId="{8CB03BE3-8440-4F42-86C2-015628CCA592}" type="presParOf" srcId="{A5B49F92-ECB2-471A-809F-592E0867E29A}" destId="{D3B5B8B7-5E07-421B-AE3C-704E7BACB3C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991B4F-CA3E-48EC-94F6-400E9853E85E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DF3BB1E7-EF5D-4D7F-830C-B53D3B78820B}">
      <dgm:prSet/>
      <dgm:spPr/>
      <dgm:t>
        <a:bodyPr/>
        <a:lstStyle/>
        <a:p>
          <a:r>
            <a:rPr lang="en-US"/>
            <a:t>Contributes </a:t>
          </a:r>
          <a:r>
            <a:rPr lang="en-US" b="1"/>
            <a:t>8–10% of global CO₂ emissions</a:t>
          </a:r>
          <a:r>
            <a:rPr lang="en-US"/>
            <a:t>.</a:t>
          </a:r>
        </a:p>
      </dgm:t>
    </dgm:pt>
    <dgm:pt modelId="{48C00828-07DF-43C7-AEF0-A4A83FABCF47}" type="parTrans" cxnId="{0BB64A8E-361A-4F39-AB4F-8B785E239C56}">
      <dgm:prSet/>
      <dgm:spPr/>
      <dgm:t>
        <a:bodyPr/>
        <a:lstStyle/>
        <a:p>
          <a:endParaRPr lang="en-US"/>
        </a:p>
      </dgm:t>
    </dgm:pt>
    <dgm:pt modelId="{C9EB3384-C5C4-46D2-8EC3-AD877AD210BF}" type="sibTrans" cxnId="{0BB64A8E-361A-4F39-AB4F-8B785E239C56}">
      <dgm:prSet/>
      <dgm:spPr/>
      <dgm:t>
        <a:bodyPr/>
        <a:lstStyle/>
        <a:p>
          <a:endParaRPr lang="en-US"/>
        </a:p>
      </dgm:t>
    </dgm:pt>
    <dgm:pt modelId="{1F68688E-D66E-4C86-9D3C-58289847363E}">
      <dgm:prSet/>
      <dgm:spPr/>
      <dgm:t>
        <a:bodyPr/>
        <a:lstStyle/>
        <a:p>
          <a:r>
            <a:rPr lang="en-US"/>
            <a:t>Consumes vast amounts of water and uses toxic chemicals.</a:t>
          </a:r>
        </a:p>
      </dgm:t>
    </dgm:pt>
    <dgm:pt modelId="{2A45FB9B-AA81-46F4-A913-4296B305C580}" type="parTrans" cxnId="{70A0141E-39EA-47E6-B073-341B413502C7}">
      <dgm:prSet/>
      <dgm:spPr/>
      <dgm:t>
        <a:bodyPr/>
        <a:lstStyle/>
        <a:p>
          <a:endParaRPr lang="en-US"/>
        </a:p>
      </dgm:t>
    </dgm:pt>
    <dgm:pt modelId="{32C0138E-8B6C-45CF-BBC3-FE08546DD965}" type="sibTrans" cxnId="{70A0141E-39EA-47E6-B073-341B413502C7}">
      <dgm:prSet/>
      <dgm:spPr/>
      <dgm:t>
        <a:bodyPr/>
        <a:lstStyle/>
        <a:p>
          <a:endParaRPr lang="en-US"/>
        </a:p>
      </dgm:t>
    </dgm:pt>
    <dgm:pt modelId="{24765406-8676-42C0-BA1D-B6DF2C94372B}">
      <dgm:prSet/>
      <dgm:spPr/>
      <dgm:t>
        <a:bodyPr/>
        <a:lstStyle/>
        <a:p>
          <a:r>
            <a:rPr lang="en-US"/>
            <a:t>60% of fabrics are plastic-based — made from fossil fuels.</a:t>
          </a:r>
        </a:p>
      </dgm:t>
    </dgm:pt>
    <dgm:pt modelId="{BF90D104-F1DB-465C-A433-657A75E6BAEF}" type="parTrans" cxnId="{0076B375-1A5E-441A-B82E-21CD132D428F}">
      <dgm:prSet/>
      <dgm:spPr/>
      <dgm:t>
        <a:bodyPr/>
        <a:lstStyle/>
        <a:p>
          <a:endParaRPr lang="en-US"/>
        </a:p>
      </dgm:t>
    </dgm:pt>
    <dgm:pt modelId="{CF03DE8C-2D48-4E45-93A2-7130A338DAE0}" type="sibTrans" cxnId="{0076B375-1A5E-441A-B82E-21CD132D428F}">
      <dgm:prSet/>
      <dgm:spPr/>
      <dgm:t>
        <a:bodyPr/>
        <a:lstStyle/>
        <a:p>
          <a:endParaRPr lang="en-US"/>
        </a:p>
      </dgm:t>
    </dgm:pt>
    <dgm:pt modelId="{E945D5B0-6EDC-4040-BA79-2840E56BEC37}">
      <dgm:prSet/>
      <dgm:spPr/>
      <dgm:t>
        <a:bodyPr/>
        <a:lstStyle/>
        <a:p>
          <a:r>
            <a:rPr lang="en-US"/>
            <a:t>Over 90 million tons of textile waste annually.</a:t>
          </a:r>
        </a:p>
      </dgm:t>
    </dgm:pt>
    <dgm:pt modelId="{8B15D185-E35C-43E5-97E3-B430A09E3831}" type="parTrans" cxnId="{ED037AF5-8822-4EE4-ABB3-CF1FC7AD249E}">
      <dgm:prSet/>
      <dgm:spPr/>
      <dgm:t>
        <a:bodyPr/>
        <a:lstStyle/>
        <a:p>
          <a:endParaRPr lang="en-US"/>
        </a:p>
      </dgm:t>
    </dgm:pt>
    <dgm:pt modelId="{6DA31818-3C69-457B-BCD7-42140F0669F8}" type="sibTrans" cxnId="{ED037AF5-8822-4EE4-ABB3-CF1FC7AD249E}">
      <dgm:prSet/>
      <dgm:spPr/>
      <dgm:t>
        <a:bodyPr/>
        <a:lstStyle/>
        <a:p>
          <a:endParaRPr lang="en-US"/>
        </a:p>
      </dgm:t>
    </dgm:pt>
    <dgm:pt modelId="{FAC083DF-C51D-42D8-ADC2-0223756B91AE}" type="pres">
      <dgm:prSet presAssocID="{BA991B4F-CA3E-48EC-94F6-400E9853E85E}" presName="vert0" presStyleCnt="0">
        <dgm:presLayoutVars>
          <dgm:dir/>
          <dgm:animOne val="branch"/>
          <dgm:animLvl val="lvl"/>
        </dgm:presLayoutVars>
      </dgm:prSet>
      <dgm:spPr/>
    </dgm:pt>
    <dgm:pt modelId="{D989070A-3527-4777-9D4D-42922D71EA08}" type="pres">
      <dgm:prSet presAssocID="{DF3BB1E7-EF5D-4D7F-830C-B53D3B78820B}" presName="thickLine" presStyleLbl="alignNode1" presStyleIdx="0" presStyleCnt="4"/>
      <dgm:spPr/>
    </dgm:pt>
    <dgm:pt modelId="{41B488FC-768E-4C9C-BCB9-299F6D51D944}" type="pres">
      <dgm:prSet presAssocID="{DF3BB1E7-EF5D-4D7F-830C-B53D3B78820B}" presName="horz1" presStyleCnt="0"/>
      <dgm:spPr/>
    </dgm:pt>
    <dgm:pt modelId="{589C79A1-AD18-4825-AE3E-4B2C7B3732E9}" type="pres">
      <dgm:prSet presAssocID="{DF3BB1E7-EF5D-4D7F-830C-B53D3B78820B}" presName="tx1" presStyleLbl="revTx" presStyleIdx="0" presStyleCnt="4"/>
      <dgm:spPr/>
    </dgm:pt>
    <dgm:pt modelId="{1696523E-7078-4F10-97C5-BB9B2B5B8CDB}" type="pres">
      <dgm:prSet presAssocID="{DF3BB1E7-EF5D-4D7F-830C-B53D3B78820B}" presName="vert1" presStyleCnt="0"/>
      <dgm:spPr/>
    </dgm:pt>
    <dgm:pt modelId="{695632B6-275C-4A39-818F-6B43DB6942DC}" type="pres">
      <dgm:prSet presAssocID="{1F68688E-D66E-4C86-9D3C-58289847363E}" presName="thickLine" presStyleLbl="alignNode1" presStyleIdx="1" presStyleCnt="4"/>
      <dgm:spPr/>
    </dgm:pt>
    <dgm:pt modelId="{05AB0342-3DD5-4419-AA63-BF64E17E7827}" type="pres">
      <dgm:prSet presAssocID="{1F68688E-D66E-4C86-9D3C-58289847363E}" presName="horz1" presStyleCnt="0"/>
      <dgm:spPr/>
    </dgm:pt>
    <dgm:pt modelId="{C5661707-56F9-4FD0-A5C2-DB0DDA28B900}" type="pres">
      <dgm:prSet presAssocID="{1F68688E-D66E-4C86-9D3C-58289847363E}" presName="tx1" presStyleLbl="revTx" presStyleIdx="1" presStyleCnt="4"/>
      <dgm:spPr/>
    </dgm:pt>
    <dgm:pt modelId="{3D6AC9A2-CB2D-4D6F-AAA5-626D0E93908B}" type="pres">
      <dgm:prSet presAssocID="{1F68688E-D66E-4C86-9D3C-58289847363E}" presName="vert1" presStyleCnt="0"/>
      <dgm:spPr/>
    </dgm:pt>
    <dgm:pt modelId="{0A1F6E92-F2DE-467B-B342-203E39A87007}" type="pres">
      <dgm:prSet presAssocID="{24765406-8676-42C0-BA1D-B6DF2C94372B}" presName="thickLine" presStyleLbl="alignNode1" presStyleIdx="2" presStyleCnt="4"/>
      <dgm:spPr/>
    </dgm:pt>
    <dgm:pt modelId="{85A327D8-2685-4CA5-8615-A558441CCD9C}" type="pres">
      <dgm:prSet presAssocID="{24765406-8676-42C0-BA1D-B6DF2C94372B}" presName="horz1" presStyleCnt="0"/>
      <dgm:spPr/>
    </dgm:pt>
    <dgm:pt modelId="{7F7BB68D-19AE-4FCF-8DD2-3B40E5572D2D}" type="pres">
      <dgm:prSet presAssocID="{24765406-8676-42C0-BA1D-B6DF2C94372B}" presName="tx1" presStyleLbl="revTx" presStyleIdx="2" presStyleCnt="4"/>
      <dgm:spPr/>
    </dgm:pt>
    <dgm:pt modelId="{EECA5A2A-00C9-4341-8CE5-AC3701F1B490}" type="pres">
      <dgm:prSet presAssocID="{24765406-8676-42C0-BA1D-B6DF2C94372B}" presName="vert1" presStyleCnt="0"/>
      <dgm:spPr/>
    </dgm:pt>
    <dgm:pt modelId="{3FEC88F7-877C-494A-9123-4D4695148465}" type="pres">
      <dgm:prSet presAssocID="{E945D5B0-6EDC-4040-BA79-2840E56BEC37}" presName="thickLine" presStyleLbl="alignNode1" presStyleIdx="3" presStyleCnt="4"/>
      <dgm:spPr/>
    </dgm:pt>
    <dgm:pt modelId="{5138E4FB-CD42-4484-A009-A943728ACF57}" type="pres">
      <dgm:prSet presAssocID="{E945D5B0-6EDC-4040-BA79-2840E56BEC37}" presName="horz1" presStyleCnt="0"/>
      <dgm:spPr/>
    </dgm:pt>
    <dgm:pt modelId="{EE3786F4-3675-420E-ADBA-F5A7F7AEFC20}" type="pres">
      <dgm:prSet presAssocID="{E945D5B0-6EDC-4040-BA79-2840E56BEC37}" presName="tx1" presStyleLbl="revTx" presStyleIdx="3" presStyleCnt="4"/>
      <dgm:spPr/>
    </dgm:pt>
    <dgm:pt modelId="{F9F1909E-4B5A-4684-A646-4F00F8131F36}" type="pres">
      <dgm:prSet presAssocID="{E945D5B0-6EDC-4040-BA79-2840E56BEC37}" presName="vert1" presStyleCnt="0"/>
      <dgm:spPr/>
    </dgm:pt>
  </dgm:ptLst>
  <dgm:cxnLst>
    <dgm:cxn modelId="{F80FD50A-E5A3-4584-BF6F-F66BBC7317A1}" type="presOf" srcId="{24765406-8676-42C0-BA1D-B6DF2C94372B}" destId="{7F7BB68D-19AE-4FCF-8DD2-3B40E5572D2D}" srcOrd="0" destOrd="0" presId="urn:microsoft.com/office/officeart/2008/layout/LinedList"/>
    <dgm:cxn modelId="{70A0141E-39EA-47E6-B073-341B413502C7}" srcId="{BA991B4F-CA3E-48EC-94F6-400E9853E85E}" destId="{1F68688E-D66E-4C86-9D3C-58289847363E}" srcOrd="1" destOrd="0" parTransId="{2A45FB9B-AA81-46F4-A913-4296B305C580}" sibTransId="{32C0138E-8B6C-45CF-BBC3-FE08546DD965}"/>
    <dgm:cxn modelId="{8D71AC2F-D7C9-4ED0-B782-717E56F56C70}" type="presOf" srcId="{1F68688E-D66E-4C86-9D3C-58289847363E}" destId="{C5661707-56F9-4FD0-A5C2-DB0DDA28B900}" srcOrd="0" destOrd="0" presId="urn:microsoft.com/office/officeart/2008/layout/LinedList"/>
    <dgm:cxn modelId="{0076B375-1A5E-441A-B82E-21CD132D428F}" srcId="{BA991B4F-CA3E-48EC-94F6-400E9853E85E}" destId="{24765406-8676-42C0-BA1D-B6DF2C94372B}" srcOrd="2" destOrd="0" parTransId="{BF90D104-F1DB-465C-A433-657A75E6BAEF}" sibTransId="{CF03DE8C-2D48-4E45-93A2-7130A338DAE0}"/>
    <dgm:cxn modelId="{0BB64A8E-361A-4F39-AB4F-8B785E239C56}" srcId="{BA991B4F-CA3E-48EC-94F6-400E9853E85E}" destId="{DF3BB1E7-EF5D-4D7F-830C-B53D3B78820B}" srcOrd="0" destOrd="0" parTransId="{48C00828-07DF-43C7-AEF0-A4A83FABCF47}" sibTransId="{C9EB3384-C5C4-46D2-8EC3-AD877AD210BF}"/>
    <dgm:cxn modelId="{7B6526A4-F7B3-49A3-811F-FC5AB2F1348D}" type="presOf" srcId="{BA991B4F-CA3E-48EC-94F6-400E9853E85E}" destId="{FAC083DF-C51D-42D8-ADC2-0223756B91AE}" srcOrd="0" destOrd="0" presId="urn:microsoft.com/office/officeart/2008/layout/LinedList"/>
    <dgm:cxn modelId="{425C04BF-EF0C-4A93-AC98-1D5D22ED03B1}" type="presOf" srcId="{DF3BB1E7-EF5D-4D7F-830C-B53D3B78820B}" destId="{589C79A1-AD18-4825-AE3E-4B2C7B3732E9}" srcOrd="0" destOrd="0" presId="urn:microsoft.com/office/officeart/2008/layout/LinedList"/>
    <dgm:cxn modelId="{79CC30DA-0084-4705-95C5-B8D4817A0BB9}" type="presOf" srcId="{E945D5B0-6EDC-4040-BA79-2840E56BEC37}" destId="{EE3786F4-3675-420E-ADBA-F5A7F7AEFC20}" srcOrd="0" destOrd="0" presId="urn:microsoft.com/office/officeart/2008/layout/LinedList"/>
    <dgm:cxn modelId="{ED037AF5-8822-4EE4-ABB3-CF1FC7AD249E}" srcId="{BA991B4F-CA3E-48EC-94F6-400E9853E85E}" destId="{E945D5B0-6EDC-4040-BA79-2840E56BEC37}" srcOrd="3" destOrd="0" parTransId="{8B15D185-E35C-43E5-97E3-B430A09E3831}" sibTransId="{6DA31818-3C69-457B-BCD7-42140F0669F8}"/>
    <dgm:cxn modelId="{40186086-C41C-4860-9AAF-BF76C6167296}" type="presParOf" srcId="{FAC083DF-C51D-42D8-ADC2-0223756B91AE}" destId="{D989070A-3527-4777-9D4D-42922D71EA08}" srcOrd="0" destOrd="0" presId="urn:microsoft.com/office/officeart/2008/layout/LinedList"/>
    <dgm:cxn modelId="{31665B3B-F0AE-4B13-B6AB-A016DDCBF80F}" type="presParOf" srcId="{FAC083DF-C51D-42D8-ADC2-0223756B91AE}" destId="{41B488FC-768E-4C9C-BCB9-299F6D51D944}" srcOrd="1" destOrd="0" presId="urn:microsoft.com/office/officeart/2008/layout/LinedList"/>
    <dgm:cxn modelId="{B8EA06D7-A813-47E0-A807-31A069475128}" type="presParOf" srcId="{41B488FC-768E-4C9C-BCB9-299F6D51D944}" destId="{589C79A1-AD18-4825-AE3E-4B2C7B3732E9}" srcOrd="0" destOrd="0" presId="urn:microsoft.com/office/officeart/2008/layout/LinedList"/>
    <dgm:cxn modelId="{B0E8DA91-4A1C-40D6-B0CD-C8D529E4ADE6}" type="presParOf" srcId="{41B488FC-768E-4C9C-BCB9-299F6D51D944}" destId="{1696523E-7078-4F10-97C5-BB9B2B5B8CDB}" srcOrd="1" destOrd="0" presId="urn:microsoft.com/office/officeart/2008/layout/LinedList"/>
    <dgm:cxn modelId="{22F34683-990D-4DCC-B5B8-C18ED3058F29}" type="presParOf" srcId="{FAC083DF-C51D-42D8-ADC2-0223756B91AE}" destId="{695632B6-275C-4A39-818F-6B43DB6942DC}" srcOrd="2" destOrd="0" presId="urn:microsoft.com/office/officeart/2008/layout/LinedList"/>
    <dgm:cxn modelId="{1129C876-B961-43BE-9F40-913288B868C3}" type="presParOf" srcId="{FAC083DF-C51D-42D8-ADC2-0223756B91AE}" destId="{05AB0342-3DD5-4419-AA63-BF64E17E7827}" srcOrd="3" destOrd="0" presId="urn:microsoft.com/office/officeart/2008/layout/LinedList"/>
    <dgm:cxn modelId="{7BAFB24F-8B44-499E-8658-3D77FEB3E7D0}" type="presParOf" srcId="{05AB0342-3DD5-4419-AA63-BF64E17E7827}" destId="{C5661707-56F9-4FD0-A5C2-DB0DDA28B900}" srcOrd="0" destOrd="0" presId="urn:microsoft.com/office/officeart/2008/layout/LinedList"/>
    <dgm:cxn modelId="{6E60BE99-06A9-4310-A3C0-C3B1BF667239}" type="presParOf" srcId="{05AB0342-3DD5-4419-AA63-BF64E17E7827}" destId="{3D6AC9A2-CB2D-4D6F-AAA5-626D0E93908B}" srcOrd="1" destOrd="0" presId="urn:microsoft.com/office/officeart/2008/layout/LinedList"/>
    <dgm:cxn modelId="{D9671E4A-1324-4A1B-B2E4-EBE59D73A03F}" type="presParOf" srcId="{FAC083DF-C51D-42D8-ADC2-0223756B91AE}" destId="{0A1F6E92-F2DE-467B-B342-203E39A87007}" srcOrd="4" destOrd="0" presId="urn:microsoft.com/office/officeart/2008/layout/LinedList"/>
    <dgm:cxn modelId="{F7780563-4806-4B58-BFE5-9D975B38A1EB}" type="presParOf" srcId="{FAC083DF-C51D-42D8-ADC2-0223756B91AE}" destId="{85A327D8-2685-4CA5-8615-A558441CCD9C}" srcOrd="5" destOrd="0" presId="urn:microsoft.com/office/officeart/2008/layout/LinedList"/>
    <dgm:cxn modelId="{36012DF6-398B-45A8-AECB-09268A3652DC}" type="presParOf" srcId="{85A327D8-2685-4CA5-8615-A558441CCD9C}" destId="{7F7BB68D-19AE-4FCF-8DD2-3B40E5572D2D}" srcOrd="0" destOrd="0" presId="urn:microsoft.com/office/officeart/2008/layout/LinedList"/>
    <dgm:cxn modelId="{AA6A7308-3093-4F9C-BA0F-23AB0EF343F3}" type="presParOf" srcId="{85A327D8-2685-4CA5-8615-A558441CCD9C}" destId="{EECA5A2A-00C9-4341-8CE5-AC3701F1B490}" srcOrd="1" destOrd="0" presId="urn:microsoft.com/office/officeart/2008/layout/LinedList"/>
    <dgm:cxn modelId="{F80407F7-B1D6-4FD5-9D1F-CAF731C6D124}" type="presParOf" srcId="{FAC083DF-C51D-42D8-ADC2-0223756B91AE}" destId="{3FEC88F7-877C-494A-9123-4D4695148465}" srcOrd="6" destOrd="0" presId="urn:microsoft.com/office/officeart/2008/layout/LinedList"/>
    <dgm:cxn modelId="{88CF32D6-D53E-43A3-A0F1-9669057AAA39}" type="presParOf" srcId="{FAC083DF-C51D-42D8-ADC2-0223756B91AE}" destId="{5138E4FB-CD42-4484-A009-A943728ACF57}" srcOrd="7" destOrd="0" presId="urn:microsoft.com/office/officeart/2008/layout/LinedList"/>
    <dgm:cxn modelId="{60C4F669-EEE5-488E-92CB-8C08A6B03FC1}" type="presParOf" srcId="{5138E4FB-CD42-4484-A009-A943728ACF57}" destId="{EE3786F4-3675-420E-ADBA-F5A7F7AEFC20}" srcOrd="0" destOrd="0" presId="urn:microsoft.com/office/officeart/2008/layout/LinedList"/>
    <dgm:cxn modelId="{4E7CE502-2BB6-42DC-ADF5-C1767CE2726E}" type="presParOf" srcId="{5138E4FB-CD42-4484-A009-A943728ACF57}" destId="{F9F1909E-4B5A-4684-A646-4F00F8131F3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F41FF9F-1F7A-4E32-9938-75B4D8B6CC12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0B6EB58-3B3C-477C-B238-C5CE2586FF84}">
      <dgm:prSet/>
      <dgm:spPr/>
      <dgm:t>
        <a:bodyPr/>
        <a:lstStyle/>
        <a:p>
          <a:r>
            <a:rPr lang="pl-PL" b="0" i="0" baseline="0"/>
            <a:t>Many companies falsely market products as “green,” “eco,” or “carbon-neutral.”</a:t>
          </a:r>
          <a:endParaRPr lang="en-US"/>
        </a:p>
      </dgm:t>
    </dgm:pt>
    <dgm:pt modelId="{AC69D07F-9574-43F9-A75D-0476F37B87AA}" type="parTrans" cxnId="{F2968D43-D05B-4319-8E61-231E42B67CA2}">
      <dgm:prSet/>
      <dgm:spPr/>
      <dgm:t>
        <a:bodyPr/>
        <a:lstStyle/>
        <a:p>
          <a:endParaRPr lang="en-US"/>
        </a:p>
      </dgm:t>
    </dgm:pt>
    <dgm:pt modelId="{87812615-346C-4778-A60D-55E718753F66}" type="sibTrans" cxnId="{F2968D43-D05B-4319-8E61-231E42B67CA2}">
      <dgm:prSet/>
      <dgm:spPr/>
      <dgm:t>
        <a:bodyPr/>
        <a:lstStyle/>
        <a:p>
          <a:endParaRPr lang="en-US"/>
        </a:p>
      </dgm:t>
    </dgm:pt>
    <dgm:pt modelId="{06BD2024-8D86-493A-BE14-D23D80A0031D}">
      <dgm:prSet/>
      <dgm:spPr/>
      <dgm:t>
        <a:bodyPr/>
        <a:lstStyle/>
        <a:p>
          <a:r>
            <a:rPr lang="pl-PL" b="1" i="0" baseline="0"/>
            <a:t>Greenwashing</a:t>
          </a:r>
          <a:r>
            <a:rPr lang="pl-PL" b="0" i="0" baseline="0"/>
            <a:t> is the practice of appearing environmentally friendly while continuing harmful practices.</a:t>
          </a:r>
          <a:endParaRPr lang="en-US"/>
        </a:p>
      </dgm:t>
    </dgm:pt>
    <dgm:pt modelId="{C0A68662-050A-42B0-B4DE-6AA4A743E9EA}" type="parTrans" cxnId="{79B921AA-B024-4454-BCFE-ADC94529EA4C}">
      <dgm:prSet/>
      <dgm:spPr/>
      <dgm:t>
        <a:bodyPr/>
        <a:lstStyle/>
        <a:p>
          <a:endParaRPr lang="en-US"/>
        </a:p>
      </dgm:t>
    </dgm:pt>
    <dgm:pt modelId="{71FD48A2-BC9C-4B7A-994F-93D428933F0A}" type="sibTrans" cxnId="{79B921AA-B024-4454-BCFE-ADC94529EA4C}">
      <dgm:prSet/>
      <dgm:spPr/>
      <dgm:t>
        <a:bodyPr/>
        <a:lstStyle/>
        <a:p>
          <a:endParaRPr lang="en-US"/>
        </a:p>
      </dgm:t>
    </dgm:pt>
    <dgm:pt modelId="{6ED58111-437E-4A62-B031-668F9FF60A3E}">
      <dgm:prSet/>
      <dgm:spPr/>
      <dgm:t>
        <a:bodyPr/>
        <a:lstStyle/>
        <a:p>
          <a:r>
            <a:rPr lang="pl-PL" b="0" i="0" baseline="0"/>
            <a:t>Oil companies promoting renewable energy while expanding drilling.</a:t>
          </a:r>
          <a:endParaRPr lang="en-US"/>
        </a:p>
      </dgm:t>
    </dgm:pt>
    <dgm:pt modelId="{BCDF3DD8-F364-46E0-AF6F-9CA0548FF9AB}" type="parTrans" cxnId="{36E1056B-6C63-4367-AFA8-32C9196C298B}">
      <dgm:prSet/>
      <dgm:spPr/>
      <dgm:t>
        <a:bodyPr/>
        <a:lstStyle/>
        <a:p>
          <a:endParaRPr lang="en-US"/>
        </a:p>
      </dgm:t>
    </dgm:pt>
    <dgm:pt modelId="{D45FE2D8-825E-4F9E-829F-5C5C558A71DE}" type="sibTrans" cxnId="{36E1056B-6C63-4367-AFA8-32C9196C298B}">
      <dgm:prSet/>
      <dgm:spPr/>
      <dgm:t>
        <a:bodyPr/>
        <a:lstStyle/>
        <a:p>
          <a:endParaRPr lang="en-US"/>
        </a:p>
      </dgm:t>
    </dgm:pt>
    <dgm:pt modelId="{87672490-6EE7-4135-A419-8F7FB9B7911A}">
      <dgm:prSet/>
      <dgm:spPr/>
      <dgm:t>
        <a:bodyPr/>
        <a:lstStyle/>
        <a:p>
          <a:r>
            <a:rPr lang="pl-PL" b="0" i="0" baseline="0"/>
            <a:t>Fashion brands like H&amp;M or Zara offering “conscious collections” made from synthetic materials.</a:t>
          </a:r>
          <a:endParaRPr lang="en-US"/>
        </a:p>
      </dgm:t>
    </dgm:pt>
    <dgm:pt modelId="{F49D0533-3970-4CF0-B3D7-548D0FB9FD7D}" type="parTrans" cxnId="{4B8C3287-9717-488D-AE69-0BBCE22BC68E}">
      <dgm:prSet/>
      <dgm:spPr/>
      <dgm:t>
        <a:bodyPr/>
        <a:lstStyle/>
        <a:p>
          <a:endParaRPr lang="en-US"/>
        </a:p>
      </dgm:t>
    </dgm:pt>
    <dgm:pt modelId="{A6893E20-CBA0-4962-B6AC-EACD6D73B09E}" type="sibTrans" cxnId="{4B8C3287-9717-488D-AE69-0BBCE22BC68E}">
      <dgm:prSet/>
      <dgm:spPr/>
      <dgm:t>
        <a:bodyPr/>
        <a:lstStyle/>
        <a:p>
          <a:endParaRPr lang="en-US"/>
        </a:p>
      </dgm:t>
    </dgm:pt>
    <dgm:pt modelId="{8DB99257-C6CE-4CA4-9B12-7004A677E25A}">
      <dgm:prSet/>
      <dgm:spPr/>
      <dgm:t>
        <a:bodyPr/>
        <a:lstStyle/>
        <a:p>
          <a:r>
            <a:rPr lang="pl-PL" b="0" i="0" baseline="0"/>
            <a:t>Consumers are told </a:t>
          </a:r>
          <a:r>
            <a:rPr lang="pl-PL" b="0" i="1" baseline="0"/>
            <a:t>“you can shop your way to sustainability”</a:t>
          </a:r>
          <a:r>
            <a:rPr lang="pl-PL" b="0" i="0" baseline="0"/>
            <a:t> — but this is a myth.</a:t>
          </a:r>
          <a:endParaRPr lang="en-US"/>
        </a:p>
      </dgm:t>
    </dgm:pt>
    <dgm:pt modelId="{C8D1685F-4980-48F6-9292-B71D793C3F4E}" type="parTrans" cxnId="{F99091FD-ADBA-4E94-AF72-DB66A8CA3B60}">
      <dgm:prSet/>
      <dgm:spPr/>
      <dgm:t>
        <a:bodyPr/>
        <a:lstStyle/>
        <a:p>
          <a:endParaRPr lang="en-US"/>
        </a:p>
      </dgm:t>
    </dgm:pt>
    <dgm:pt modelId="{4471121A-2D04-4D88-A17B-4BEBD4148CAB}" type="sibTrans" cxnId="{F99091FD-ADBA-4E94-AF72-DB66A8CA3B60}">
      <dgm:prSet/>
      <dgm:spPr/>
      <dgm:t>
        <a:bodyPr/>
        <a:lstStyle/>
        <a:p>
          <a:endParaRPr lang="en-US"/>
        </a:p>
      </dgm:t>
    </dgm:pt>
    <dgm:pt modelId="{9CA308BC-04A8-4BF3-AFD4-8F9640EDE468}" type="pres">
      <dgm:prSet presAssocID="{9F41FF9F-1F7A-4E32-9938-75B4D8B6CC12}" presName="vert0" presStyleCnt="0">
        <dgm:presLayoutVars>
          <dgm:dir/>
          <dgm:animOne val="branch"/>
          <dgm:animLvl val="lvl"/>
        </dgm:presLayoutVars>
      </dgm:prSet>
      <dgm:spPr/>
    </dgm:pt>
    <dgm:pt modelId="{BB1C2CAD-D54D-48C3-8884-D0E75023B7B8}" type="pres">
      <dgm:prSet presAssocID="{50B6EB58-3B3C-477C-B238-C5CE2586FF84}" presName="thickLine" presStyleLbl="alignNode1" presStyleIdx="0" presStyleCnt="5"/>
      <dgm:spPr/>
    </dgm:pt>
    <dgm:pt modelId="{C3765356-AB04-4D5C-8893-CFE491AB9654}" type="pres">
      <dgm:prSet presAssocID="{50B6EB58-3B3C-477C-B238-C5CE2586FF84}" presName="horz1" presStyleCnt="0"/>
      <dgm:spPr/>
    </dgm:pt>
    <dgm:pt modelId="{3EEF8405-E453-4152-ADA7-B23B1A7973BF}" type="pres">
      <dgm:prSet presAssocID="{50B6EB58-3B3C-477C-B238-C5CE2586FF84}" presName="tx1" presStyleLbl="revTx" presStyleIdx="0" presStyleCnt="5"/>
      <dgm:spPr/>
    </dgm:pt>
    <dgm:pt modelId="{30FFEA86-1F99-4A56-955B-15649F207CFC}" type="pres">
      <dgm:prSet presAssocID="{50B6EB58-3B3C-477C-B238-C5CE2586FF84}" presName="vert1" presStyleCnt="0"/>
      <dgm:spPr/>
    </dgm:pt>
    <dgm:pt modelId="{8C2FCA01-D5CA-47F3-A9FA-AFD86301E8F0}" type="pres">
      <dgm:prSet presAssocID="{06BD2024-8D86-493A-BE14-D23D80A0031D}" presName="thickLine" presStyleLbl="alignNode1" presStyleIdx="1" presStyleCnt="5"/>
      <dgm:spPr/>
    </dgm:pt>
    <dgm:pt modelId="{4DF036A6-3D60-4434-994F-D0F4D91D5F24}" type="pres">
      <dgm:prSet presAssocID="{06BD2024-8D86-493A-BE14-D23D80A0031D}" presName="horz1" presStyleCnt="0"/>
      <dgm:spPr/>
    </dgm:pt>
    <dgm:pt modelId="{41B41E86-F5B3-452D-9B07-808D097C4FA0}" type="pres">
      <dgm:prSet presAssocID="{06BD2024-8D86-493A-BE14-D23D80A0031D}" presName="tx1" presStyleLbl="revTx" presStyleIdx="1" presStyleCnt="5"/>
      <dgm:spPr/>
    </dgm:pt>
    <dgm:pt modelId="{74E34E2F-90FD-469F-980E-51B2518CB7D2}" type="pres">
      <dgm:prSet presAssocID="{06BD2024-8D86-493A-BE14-D23D80A0031D}" presName="vert1" presStyleCnt="0"/>
      <dgm:spPr/>
    </dgm:pt>
    <dgm:pt modelId="{3E38936A-3007-4DE6-BEA4-8000059C9DD2}" type="pres">
      <dgm:prSet presAssocID="{6ED58111-437E-4A62-B031-668F9FF60A3E}" presName="thickLine" presStyleLbl="alignNode1" presStyleIdx="2" presStyleCnt="5"/>
      <dgm:spPr/>
    </dgm:pt>
    <dgm:pt modelId="{C85216FB-A70B-463B-95E0-7A5FE8929B6D}" type="pres">
      <dgm:prSet presAssocID="{6ED58111-437E-4A62-B031-668F9FF60A3E}" presName="horz1" presStyleCnt="0"/>
      <dgm:spPr/>
    </dgm:pt>
    <dgm:pt modelId="{A2B2CFFE-88F1-407E-A3FF-440FB2EF7518}" type="pres">
      <dgm:prSet presAssocID="{6ED58111-437E-4A62-B031-668F9FF60A3E}" presName="tx1" presStyleLbl="revTx" presStyleIdx="2" presStyleCnt="5"/>
      <dgm:spPr/>
    </dgm:pt>
    <dgm:pt modelId="{FCD6658A-32D2-4EDA-9EF1-96CB8DD574BD}" type="pres">
      <dgm:prSet presAssocID="{6ED58111-437E-4A62-B031-668F9FF60A3E}" presName="vert1" presStyleCnt="0"/>
      <dgm:spPr/>
    </dgm:pt>
    <dgm:pt modelId="{198AC16B-C752-47B2-9788-92EA6FE22630}" type="pres">
      <dgm:prSet presAssocID="{87672490-6EE7-4135-A419-8F7FB9B7911A}" presName="thickLine" presStyleLbl="alignNode1" presStyleIdx="3" presStyleCnt="5"/>
      <dgm:spPr/>
    </dgm:pt>
    <dgm:pt modelId="{A9AC2D01-C996-44D8-B33D-D0E2300DCFB5}" type="pres">
      <dgm:prSet presAssocID="{87672490-6EE7-4135-A419-8F7FB9B7911A}" presName="horz1" presStyleCnt="0"/>
      <dgm:spPr/>
    </dgm:pt>
    <dgm:pt modelId="{BA3D51AD-E4FD-4B48-BF22-63AD975E6511}" type="pres">
      <dgm:prSet presAssocID="{87672490-6EE7-4135-A419-8F7FB9B7911A}" presName="tx1" presStyleLbl="revTx" presStyleIdx="3" presStyleCnt="5"/>
      <dgm:spPr/>
    </dgm:pt>
    <dgm:pt modelId="{B9F4A718-0186-485B-9A05-BC003E0B14B5}" type="pres">
      <dgm:prSet presAssocID="{87672490-6EE7-4135-A419-8F7FB9B7911A}" presName="vert1" presStyleCnt="0"/>
      <dgm:spPr/>
    </dgm:pt>
    <dgm:pt modelId="{8BA5FBB4-806C-4977-BAD1-73F149F375EA}" type="pres">
      <dgm:prSet presAssocID="{8DB99257-C6CE-4CA4-9B12-7004A677E25A}" presName="thickLine" presStyleLbl="alignNode1" presStyleIdx="4" presStyleCnt="5"/>
      <dgm:spPr/>
    </dgm:pt>
    <dgm:pt modelId="{5131CD2C-FB51-4BDE-BF7D-0BAA775A1CFD}" type="pres">
      <dgm:prSet presAssocID="{8DB99257-C6CE-4CA4-9B12-7004A677E25A}" presName="horz1" presStyleCnt="0"/>
      <dgm:spPr/>
    </dgm:pt>
    <dgm:pt modelId="{2A4F2B47-0224-4F8D-8C85-7F2681F8732C}" type="pres">
      <dgm:prSet presAssocID="{8DB99257-C6CE-4CA4-9B12-7004A677E25A}" presName="tx1" presStyleLbl="revTx" presStyleIdx="4" presStyleCnt="5"/>
      <dgm:spPr/>
    </dgm:pt>
    <dgm:pt modelId="{0B287C61-3FA4-48AD-9E54-90DF6DB4DD4D}" type="pres">
      <dgm:prSet presAssocID="{8DB99257-C6CE-4CA4-9B12-7004A677E25A}" presName="vert1" presStyleCnt="0"/>
      <dgm:spPr/>
    </dgm:pt>
  </dgm:ptLst>
  <dgm:cxnLst>
    <dgm:cxn modelId="{4B0AEA27-2087-41E2-A41A-82783E3DD2D0}" type="presOf" srcId="{06BD2024-8D86-493A-BE14-D23D80A0031D}" destId="{41B41E86-F5B3-452D-9B07-808D097C4FA0}" srcOrd="0" destOrd="0" presId="urn:microsoft.com/office/officeart/2008/layout/LinedList"/>
    <dgm:cxn modelId="{F2968D43-D05B-4319-8E61-231E42B67CA2}" srcId="{9F41FF9F-1F7A-4E32-9938-75B4D8B6CC12}" destId="{50B6EB58-3B3C-477C-B238-C5CE2586FF84}" srcOrd="0" destOrd="0" parTransId="{AC69D07F-9574-43F9-A75D-0476F37B87AA}" sibTransId="{87812615-346C-4778-A60D-55E718753F66}"/>
    <dgm:cxn modelId="{36E1056B-6C63-4367-AFA8-32C9196C298B}" srcId="{9F41FF9F-1F7A-4E32-9938-75B4D8B6CC12}" destId="{6ED58111-437E-4A62-B031-668F9FF60A3E}" srcOrd="2" destOrd="0" parTransId="{BCDF3DD8-F364-46E0-AF6F-9CA0548FF9AB}" sibTransId="{D45FE2D8-825E-4F9E-829F-5C5C558A71DE}"/>
    <dgm:cxn modelId="{D65F3D58-888E-4B36-B5A8-3B80EE919D7A}" type="presOf" srcId="{50B6EB58-3B3C-477C-B238-C5CE2586FF84}" destId="{3EEF8405-E453-4152-ADA7-B23B1A7973BF}" srcOrd="0" destOrd="0" presId="urn:microsoft.com/office/officeart/2008/layout/LinedList"/>
    <dgm:cxn modelId="{44395F83-13F6-445A-A137-317903F246F9}" type="presOf" srcId="{8DB99257-C6CE-4CA4-9B12-7004A677E25A}" destId="{2A4F2B47-0224-4F8D-8C85-7F2681F8732C}" srcOrd="0" destOrd="0" presId="urn:microsoft.com/office/officeart/2008/layout/LinedList"/>
    <dgm:cxn modelId="{4B8C3287-9717-488D-AE69-0BBCE22BC68E}" srcId="{9F41FF9F-1F7A-4E32-9938-75B4D8B6CC12}" destId="{87672490-6EE7-4135-A419-8F7FB9B7911A}" srcOrd="3" destOrd="0" parTransId="{F49D0533-3970-4CF0-B3D7-548D0FB9FD7D}" sibTransId="{A6893E20-CBA0-4962-B6AC-EACD6D73B09E}"/>
    <dgm:cxn modelId="{79B921AA-B024-4454-BCFE-ADC94529EA4C}" srcId="{9F41FF9F-1F7A-4E32-9938-75B4D8B6CC12}" destId="{06BD2024-8D86-493A-BE14-D23D80A0031D}" srcOrd="1" destOrd="0" parTransId="{C0A68662-050A-42B0-B4DE-6AA4A743E9EA}" sibTransId="{71FD48A2-BC9C-4B7A-994F-93D428933F0A}"/>
    <dgm:cxn modelId="{716443B6-790D-4E26-8A78-02A1438D5E2E}" type="presOf" srcId="{87672490-6EE7-4135-A419-8F7FB9B7911A}" destId="{BA3D51AD-E4FD-4B48-BF22-63AD975E6511}" srcOrd="0" destOrd="0" presId="urn:microsoft.com/office/officeart/2008/layout/LinedList"/>
    <dgm:cxn modelId="{F76D29B8-03A0-440C-BCF8-803793AA6D12}" type="presOf" srcId="{6ED58111-437E-4A62-B031-668F9FF60A3E}" destId="{A2B2CFFE-88F1-407E-A3FF-440FB2EF7518}" srcOrd="0" destOrd="0" presId="urn:microsoft.com/office/officeart/2008/layout/LinedList"/>
    <dgm:cxn modelId="{2C2F20FB-A432-45FF-B69F-755E2B8626C6}" type="presOf" srcId="{9F41FF9F-1F7A-4E32-9938-75B4D8B6CC12}" destId="{9CA308BC-04A8-4BF3-AFD4-8F9640EDE468}" srcOrd="0" destOrd="0" presId="urn:microsoft.com/office/officeart/2008/layout/LinedList"/>
    <dgm:cxn modelId="{F99091FD-ADBA-4E94-AF72-DB66A8CA3B60}" srcId="{9F41FF9F-1F7A-4E32-9938-75B4D8B6CC12}" destId="{8DB99257-C6CE-4CA4-9B12-7004A677E25A}" srcOrd="4" destOrd="0" parTransId="{C8D1685F-4980-48F6-9292-B71D793C3F4E}" sibTransId="{4471121A-2D04-4D88-A17B-4BEBD4148CAB}"/>
    <dgm:cxn modelId="{FD454971-853D-4932-AF94-983AB54F9EE5}" type="presParOf" srcId="{9CA308BC-04A8-4BF3-AFD4-8F9640EDE468}" destId="{BB1C2CAD-D54D-48C3-8884-D0E75023B7B8}" srcOrd="0" destOrd="0" presId="urn:microsoft.com/office/officeart/2008/layout/LinedList"/>
    <dgm:cxn modelId="{1D636BE5-0F5E-4120-BC90-128424B23EE7}" type="presParOf" srcId="{9CA308BC-04A8-4BF3-AFD4-8F9640EDE468}" destId="{C3765356-AB04-4D5C-8893-CFE491AB9654}" srcOrd="1" destOrd="0" presId="urn:microsoft.com/office/officeart/2008/layout/LinedList"/>
    <dgm:cxn modelId="{5C9514D9-4EF5-44D6-B51C-305F7DC838D6}" type="presParOf" srcId="{C3765356-AB04-4D5C-8893-CFE491AB9654}" destId="{3EEF8405-E453-4152-ADA7-B23B1A7973BF}" srcOrd="0" destOrd="0" presId="urn:microsoft.com/office/officeart/2008/layout/LinedList"/>
    <dgm:cxn modelId="{7B23FE44-C282-4105-B9B6-4BBDBDAC58C5}" type="presParOf" srcId="{C3765356-AB04-4D5C-8893-CFE491AB9654}" destId="{30FFEA86-1F99-4A56-955B-15649F207CFC}" srcOrd="1" destOrd="0" presId="urn:microsoft.com/office/officeart/2008/layout/LinedList"/>
    <dgm:cxn modelId="{A6822FEE-0A96-49E1-B4D6-C1AF83B4D37E}" type="presParOf" srcId="{9CA308BC-04A8-4BF3-AFD4-8F9640EDE468}" destId="{8C2FCA01-D5CA-47F3-A9FA-AFD86301E8F0}" srcOrd="2" destOrd="0" presId="urn:microsoft.com/office/officeart/2008/layout/LinedList"/>
    <dgm:cxn modelId="{BB8AF263-838E-4B92-92A0-5DD7DCC4A483}" type="presParOf" srcId="{9CA308BC-04A8-4BF3-AFD4-8F9640EDE468}" destId="{4DF036A6-3D60-4434-994F-D0F4D91D5F24}" srcOrd="3" destOrd="0" presId="urn:microsoft.com/office/officeart/2008/layout/LinedList"/>
    <dgm:cxn modelId="{2BEF58F8-53EA-4F46-9F20-92360653773A}" type="presParOf" srcId="{4DF036A6-3D60-4434-994F-D0F4D91D5F24}" destId="{41B41E86-F5B3-452D-9B07-808D097C4FA0}" srcOrd="0" destOrd="0" presId="urn:microsoft.com/office/officeart/2008/layout/LinedList"/>
    <dgm:cxn modelId="{11688AB6-E2B4-4068-9799-74C543E7F5B1}" type="presParOf" srcId="{4DF036A6-3D60-4434-994F-D0F4D91D5F24}" destId="{74E34E2F-90FD-469F-980E-51B2518CB7D2}" srcOrd="1" destOrd="0" presId="urn:microsoft.com/office/officeart/2008/layout/LinedList"/>
    <dgm:cxn modelId="{BD4927E0-2415-4197-83B4-94576623E147}" type="presParOf" srcId="{9CA308BC-04A8-4BF3-AFD4-8F9640EDE468}" destId="{3E38936A-3007-4DE6-BEA4-8000059C9DD2}" srcOrd="4" destOrd="0" presId="urn:microsoft.com/office/officeart/2008/layout/LinedList"/>
    <dgm:cxn modelId="{64A34267-C7C0-4710-ADE7-5228B6ADDF8F}" type="presParOf" srcId="{9CA308BC-04A8-4BF3-AFD4-8F9640EDE468}" destId="{C85216FB-A70B-463B-95E0-7A5FE8929B6D}" srcOrd="5" destOrd="0" presId="urn:microsoft.com/office/officeart/2008/layout/LinedList"/>
    <dgm:cxn modelId="{15BAFF6E-4663-4430-AF75-243BFD0D1C21}" type="presParOf" srcId="{C85216FB-A70B-463B-95E0-7A5FE8929B6D}" destId="{A2B2CFFE-88F1-407E-A3FF-440FB2EF7518}" srcOrd="0" destOrd="0" presId="urn:microsoft.com/office/officeart/2008/layout/LinedList"/>
    <dgm:cxn modelId="{86031393-7DDF-4124-A50B-ED2E880936FC}" type="presParOf" srcId="{C85216FB-A70B-463B-95E0-7A5FE8929B6D}" destId="{FCD6658A-32D2-4EDA-9EF1-96CB8DD574BD}" srcOrd="1" destOrd="0" presId="urn:microsoft.com/office/officeart/2008/layout/LinedList"/>
    <dgm:cxn modelId="{525CC08C-6A4C-4E93-B098-0041F7EB1323}" type="presParOf" srcId="{9CA308BC-04A8-4BF3-AFD4-8F9640EDE468}" destId="{198AC16B-C752-47B2-9788-92EA6FE22630}" srcOrd="6" destOrd="0" presId="urn:microsoft.com/office/officeart/2008/layout/LinedList"/>
    <dgm:cxn modelId="{26414A44-43B5-487A-B2AC-261E3BB2E82A}" type="presParOf" srcId="{9CA308BC-04A8-4BF3-AFD4-8F9640EDE468}" destId="{A9AC2D01-C996-44D8-B33D-D0E2300DCFB5}" srcOrd="7" destOrd="0" presId="urn:microsoft.com/office/officeart/2008/layout/LinedList"/>
    <dgm:cxn modelId="{235E009D-F5C8-4B17-B515-0F948760EA8E}" type="presParOf" srcId="{A9AC2D01-C996-44D8-B33D-D0E2300DCFB5}" destId="{BA3D51AD-E4FD-4B48-BF22-63AD975E6511}" srcOrd="0" destOrd="0" presId="urn:microsoft.com/office/officeart/2008/layout/LinedList"/>
    <dgm:cxn modelId="{B2BE8AC1-55E7-4B55-8F5E-9F22EA30B4C5}" type="presParOf" srcId="{A9AC2D01-C996-44D8-B33D-D0E2300DCFB5}" destId="{B9F4A718-0186-485B-9A05-BC003E0B14B5}" srcOrd="1" destOrd="0" presId="urn:microsoft.com/office/officeart/2008/layout/LinedList"/>
    <dgm:cxn modelId="{A011B6F6-4FC7-4C22-A1BA-3EE1C1C054B0}" type="presParOf" srcId="{9CA308BC-04A8-4BF3-AFD4-8F9640EDE468}" destId="{8BA5FBB4-806C-4977-BAD1-73F149F375EA}" srcOrd="8" destOrd="0" presId="urn:microsoft.com/office/officeart/2008/layout/LinedList"/>
    <dgm:cxn modelId="{EF6A4A46-86A2-4782-AD91-05D909100FD5}" type="presParOf" srcId="{9CA308BC-04A8-4BF3-AFD4-8F9640EDE468}" destId="{5131CD2C-FB51-4BDE-BF7D-0BAA775A1CFD}" srcOrd="9" destOrd="0" presId="urn:microsoft.com/office/officeart/2008/layout/LinedList"/>
    <dgm:cxn modelId="{89A199B0-BE30-4399-B839-FDA7E3693FB8}" type="presParOf" srcId="{5131CD2C-FB51-4BDE-BF7D-0BAA775A1CFD}" destId="{2A4F2B47-0224-4F8D-8C85-7F2681F8732C}" srcOrd="0" destOrd="0" presId="urn:microsoft.com/office/officeart/2008/layout/LinedList"/>
    <dgm:cxn modelId="{4F5C7F0B-916C-41BA-A6CD-3C705CC38FEF}" type="presParOf" srcId="{5131CD2C-FB51-4BDE-BF7D-0BAA775A1CFD}" destId="{0B287C61-3FA4-48AD-9E54-90DF6DB4DD4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A1206B-998C-471A-A571-69BF03DC2F5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4F734A6-05BF-4EFE-ACC5-353BA2AF3A9C}">
      <dgm:prSet/>
      <dgm:spPr/>
      <dgm:t>
        <a:bodyPr/>
        <a:lstStyle/>
        <a:p>
          <a:r>
            <a:rPr lang="pl-PL" b="0" i="0" baseline="0"/>
            <a:t>In 2004, </a:t>
          </a:r>
          <a:r>
            <a:rPr lang="pl-PL" b="1" i="0" baseline="0"/>
            <a:t>British Petroleum</a:t>
          </a:r>
          <a:r>
            <a:rPr lang="pl-PL" b="0" i="0" baseline="0"/>
            <a:t> launched a global “carbon footprint” campaign.</a:t>
          </a:r>
          <a:endParaRPr lang="en-US"/>
        </a:p>
      </dgm:t>
    </dgm:pt>
    <dgm:pt modelId="{BAC8D7B2-4A39-4286-928A-EDE6422AEDAA}" type="parTrans" cxnId="{F8B05AC7-D909-455B-9CDE-08802DCA4D20}">
      <dgm:prSet/>
      <dgm:spPr/>
      <dgm:t>
        <a:bodyPr/>
        <a:lstStyle/>
        <a:p>
          <a:endParaRPr lang="en-US"/>
        </a:p>
      </dgm:t>
    </dgm:pt>
    <dgm:pt modelId="{868A062D-F4AC-4285-84FD-A6FA2DCB30C7}" type="sibTrans" cxnId="{F8B05AC7-D909-455B-9CDE-08802DCA4D20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85CB020D-A67B-4262-AD58-34D036BFCFC3}">
      <dgm:prSet/>
      <dgm:spPr/>
      <dgm:t>
        <a:bodyPr/>
        <a:lstStyle/>
        <a:p>
          <a:r>
            <a:rPr lang="pl-PL" b="0" i="0" baseline="0"/>
            <a:t>It introduced online tools to calculate your personal emissions.</a:t>
          </a:r>
          <a:endParaRPr lang="en-US"/>
        </a:p>
      </dgm:t>
    </dgm:pt>
    <dgm:pt modelId="{5A5C271C-DD79-451F-98F2-CC07562B8961}" type="parTrans" cxnId="{724B8C98-87C6-4236-A2E5-B869F02E4001}">
      <dgm:prSet/>
      <dgm:spPr/>
      <dgm:t>
        <a:bodyPr/>
        <a:lstStyle/>
        <a:p>
          <a:endParaRPr lang="en-US"/>
        </a:p>
      </dgm:t>
    </dgm:pt>
    <dgm:pt modelId="{5BEA4177-1CA9-4D37-87CA-8BCEEC021E2F}" type="sibTrans" cxnId="{724B8C98-87C6-4236-A2E5-B869F02E4001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0352FFC3-E998-4A57-91A6-697E9C9E465A}">
      <dgm:prSet/>
      <dgm:spPr/>
      <dgm:t>
        <a:bodyPr/>
        <a:lstStyle/>
        <a:p>
          <a:r>
            <a:rPr lang="pl-PL" b="0" i="0" baseline="0"/>
            <a:t>The strategy made climate change feel like a </a:t>
          </a:r>
          <a:r>
            <a:rPr lang="pl-PL" b="1" i="0" baseline="0"/>
            <a:t>personal lifestyle problem</a:t>
          </a:r>
          <a:r>
            <a:rPr lang="pl-PL" b="0" i="0" baseline="0"/>
            <a:t>, not a political or industrial one.</a:t>
          </a:r>
          <a:endParaRPr lang="en-US"/>
        </a:p>
      </dgm:t>
    </dgm:pt>
    <dgm:pt modelId="{43298917-4A22-4096-B6D1-4ABBA3DADC95}" type="parTrans" cxnId="{C03CC3D5-9E90-4A52-BE29-254DB84D595C}">
      <dgm:prSet/>
      <dgm:spPr/>
      <dgm:t>
        <a:bodyPr/>
        <a:lstStyle/>
        <a:p>
          <a:endParaRPr lang="en-US"/>
        </a:p>
      </dgm:t>
    </dgm:pt>
    <dgm:pt modelId="{D03E7AA8-2924-4A15-9FA3-144A4C2ABF72}" type="sibTrans" cxnId="{C03CC3D5-9E90-4A52-BE29-254DB84D595C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6305C7E7-4136-45CC-9740-211E2FB88E30}">
      <dgm:prSet/>
      <dgm:spPr/>
      <dgm:t>
        <a:bodyPr/>
        <a:lstStyle/>
        <a:p>
          <a:r>
            <a:rPr lang="pl-PL" b="0" i="0" baseline="0"/>
            <a:t>BP continued oil expansion while suggesting you turn off your lights.</a:t>
          </a:r>
          <a:endParaRPr lang="en-US"/>
        </a:p>
      </dgm:t>
    </dgm:pt>
    <dgm:pt modelId="{5F619B0C-4FC3-422B-AD8F-E26E7E435B2F}" type="parTrans" cxnId="{789EB1A2-5735-44A9-83F4-26E8CD9F5D97}">
      <dgm:prSet/>
      <dgm:spPr/>
      <dgm:t>
        <a:bodyPr/>
        <a:lstStyle/>
        <a:p>
          <a:endParaRPr lang="en-US"/>
        </a:p>
      </dgm:t>
    </dgm:pt>
    <dgm:pt modelId="{26A4F0DA-67CA-4C69-9488-B2F4232B0002}" type="sibTrans" cxnId="{789EB1A2-5735-44A9-83F4-26E8CD9F5D97}">
      <dgm:prSet phldrT="04"/>
      <dgm:spPr/>
      <dgm:t>
        <a:bodyPr/>
        <a:lstStyle/>
        <a:p>
          <a:r>
            <a:rPr lang="en-US"/>
            <a:t>04</a:t>
          </a:r>
        </a:p>
      </dgm:t>
    </dgm:pt>
    <dgm:pt modelId="{32AF7965-E016-46BB-979C-8716B002EB67}" type="pres">
      <dgm:prSet presAssocID="{30A1206B-998C-471A-A571-69BF03DC2F51}" presName="Name0" presStyleCnt="0">
        <dgm:presLayoutVars>
          <dgm:animLvl val="lvl"/>
          <dgm:resizeHandles val="exact"/>
        </dgm:presLayoutVars>
      </dgm:prSet>
      <dgm:spPr/>
    </dgm:pt>
    <dgm:pt modelId="{E925A9A6-56AD-47D1-B4D3-5D2A5B907833}" type="pres">
      <dgm:prSet presAssocID="{F4F734A6-05BF-4EFE-ACC5-353BA2AF3A9C}" presName="compositeNode" presStyleCnt="0">
        <dgm:presLayoutVars>
          <dgm:bulletEnabled val="1"/>
        </dgm:presLayoutVars>
      </dgm:prSet>
      <dgm:spPr/>
    </dgm:pt>
    <dgm:pt modelId="{0E995D37-F8A2-422C-AC31-D23FB2366ADD}" type="pres">
      <dgm:prSet presAssocID="{F4F734A6-05BF-4EFE-ACC5-353BA2AF3A9C}" presName="bgRect" presStyleLbl="alignNode1" presStyleIdx="0" presStyleCnt="4"/>
      <dgm:spPr/>
    </dgm:pt>
    <dgm:pt modelId="{C8F2A38F-E256-4D88-991F-EB7ECB9E8D6E}" type="pres">
      <dgm:prSet presAssocID="{868A062D-F4AC-4285-84FD-A6FA2DCB30C7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FBC4B397-4136-46B9-AE3A-654226876F37}" type="pres">
      <dgm:prSet presAssocID="{F4F734A6-05BF-4EFE-ACC5-353BA2AF3A9C}" presName="nodeRect" presStyleLbl="alignNode1" presStyleIdx="0" presStyleCnt="4">
        <dgm:presLayoutVars>
          <dgm:bulletEnabled val="1"/>
        </dgm:presLayoutVars>
      </dgm:prSet>
      <dgm:spPr/>
    </dgm:pt>
    <dgm:pt modelId="{E6E9490C-B481-44B5-909B-61315CFA43E8}" type="pres">
      <dgm:prSet presAssocID="{868A062D-F4AC-4285-84FD-A6FA2DCB30C7}" presName="sibTrans" presStyleCnt="0"/>
      <dgm:spPr/>
    </dgm:pt>
    <dgm:pt modelId="{9984D8F7-82F4-4019-A6D3-83ABF1197421}" type="pres">
      <dgm:prSet presAssocID="{85CB020D-A67B-4262-AD58-34D036BFCFC3}" presName="compositeNode" presStyleCnt="0">
        <dgm:presLayoutVars>
          <dgm:bulletEnabled val="1"/>
        </dgm:presLayoutVars>
      </dgm:prSet>
      <dgm:spPr/>
    </dgm:pt>
    <dgm:pt modelId="{5DF19941-B02A-4500-AB2A-9A6E6E9A9FF6}" type="pres">
      <dgm:prSet presAssocID="{85CB020D-A67B-4262-AD58-34D036BFCFC3}" presName="bgRect" presStyleLbl="alignNode1" presStyleIdx="1" presStyleCnt="4"/>
      <dgm:spPr/>
    </dgm:pt>
    <dgm:pt modelId="{A0A50D9C-C16F-402F-A876-857FDDC3ACE8}" type="pres">
      <dgm:prSet presAssocID="{5BEA4177-1CA9-4D37-87CA-8BCEEC021E2F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12130E3E-B1AA-427C-812F-C0A81B2394E2}" type="pres">
      <dgm:prSet presAssocID="{85CB020D-A67B-4262-AD58-34D036BFCFC3}" presName="nodeRect" presStyleLbl="alignNode1" presStyleIdx="1" presStyleCnt="4">
        <dgm:presLayoutVars>
          <dgm:bulletEnabled val="1"/>
        </dgm:presLayoutVars>
      </dgm:prSet>
      <dgm:spPr/>
    </dgm:pt>
    <dgm:pt modelId="{066C8482-21EF-47DB-A000-90C9DB8B116E}" type="pres">
      <dgm:prSet presAssocID="{5BEA4177-1CA9-4D37-87CA-8BCEEC021E2F}" presName="sibTrans" presStyleCnt="0"/>
      <dgm:spPr/>
    </dgm:pt>
    <dgm:pt modelId="{EAF5758E-03D3-48E7-B109-6B42283529FC}" type="pres">
      <dgm:prSet presAssocID="{0352FFC3-E998-4A57-91A6-697E9C9E465A}" presName="compositeNode" presStyleCnt="0">
        <dgm:presLayoutVars>
          <dgm:bulletEnabled val="1"/>
        </dgm:presLayoutVars>
      </dgm:prSet>
      <dgm:spPr/>
    </dgm:pt>
    <dgm:pt modelId="{EF4553AA-9D97-44A7-B836-CABBB84971A4}" type="pres">
      <dgm:prSet presAssocID="{0352FFC3-E998-4A57-91A6-697E9C9E465A}" presName="bgRect" presStyleLbl="alignNode1" presStyleIdx="2" presStyleCnt="4"/>
      <dgm:spPr/>
    </dgm:pt>
    <dgm:pt modelId="{8391BDDA-86AA-469D-A6C8-5CB12745F15A}" type="pres">
      <dgm:prSet presAssocID="{D03E7AA8-2924-4A15-9FA3-144A4C2ABF72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060D841B-F0DA-4C08-A9AB-600F4EE4E345}" type="pres">
      <dgm:prSet presAssocID="{0352FFC3-E998-4A57-91A6-697E9C9E465A}" presName="nodeRect" presStyleLbl="alignNode1" presStyleIdx="2" presStyleCnt="4">
        <dgm:presLayoutVars>
          <dgm:bulletEnabled val="1"/>
        </dgm:presLayoutVars>
      </dgm:prSet>
      <dgm:spPr/>
    </dgm:pt>
    <dgm:pt modelId="{419DD8BA-4508-4B51-BA73-3D9BAD2CE2E3}" type="pres">
      <dgm:prSet presAssocID="{D03E7AA8-2924-4A15-9FA3-144A4C2ABF72}" presName="sibTrans" presStyleCnt="0"/>
      <dgm:spPr/>
    </dgm:pt>
    <dgm:pt modelId="{CD90A63F-F668-44B4-920A-2B9B0F24583C}" type="pres">
      <dgm:prSet presAssocID="{6305C7E7-4136-45CC-9740-211E2FB88E30}" presName="compositeNode" presStyleCnt="0">
        <dgm:presLayoutVars>
          <dgm:bulletEnabled val="1"/>
        </dgm:presLayoutVars>
      </dgm:prSet>
      <dgm:spPr/>
    </dgm:pt>
    <dgm:pt modelId="{DA76B44E-3BCE-44E6-928D-C70BF21DF932}" type="pres">
      <dgm:prSet presAssocID="{6305C7E7-4136-45CC-9740-211E2FB88E30}" presName="bgRect" presStyleLbl="alignNode1" presStyleIdx="3" presStyleCnt="4"/>
      <dgm:spPr/>
    </dgm:pt>
    <dgm:pt modelId="{FB2218D8-D453-4BBE-BCEB-55A89054262C}" type="pres">
      <dgm:prSet presAssocID="{26A4F0DA-67CA-4C69-9488-B2F4232B0002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B01E2DDF-F320-4F94-8415-38341D637C31}" type="pres">
      <dgm:prSet presAssocID="{6305C7E7-4136-45CC-9740-211E2FB88E30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B97B101E-F7C6-4127-8FE9-0168399351C9}" type="presOf" srcId="{F4F734A6-05BF-4EFE-ACC5-353BA2AF3A9C}" destId="{0E995D37-F8A2-422C-AC31-D23FB2366ADD}" srcOrd="0" destOrd="0" presId="urn:microsoft.com/office/officeart/2016/7/layout/LinearBlockProcessNumbered"/>
    <dgm:cxn modelId="{EECC5F20-C5AF-4715-98C5-11D1027B0581}" type="presOf" srcId="{85CB020D-A67B-4262-AD58-34D036BFCFC3}" destId="{12130E3E-B1AA-427C-812F-C0A81B2394E2}" srcOrd="1" destOrd="0" presId="urn:microsoft.com/office/officeart/2016/7/layout/LinearBlockProcessNumbered"/>
    <dgm:cxn modelId="{2F086428-3EA1-4395-9401-63CEC4CABE7C}" type="presOf" srcId="{6305C7E7-4136-45CC-9740-211E2FB88E30}" destId="{B01E2DDF-F320-4F94-8415-38341D637C31}" srcOrd="1" destOrd="0" presId="urn:microsoft.com/office/officeart/2016/7/layout/LinearBlockProcessNumbered"/>
    <dgm:cxn modelId="{73F1AD32-82CD-491D-8BD6-F3C830159E30}" type="presOf" srcId="{F4F734A6-05BF-4EFE-ACC5-353BA2AF3A9C}" destId="{FBC4B397-4136-46B9-AE3A-654226876F37}" srcOrd="1" destOrd="0" presId="urn:microsoft.com/office/officeart/2016/7/layout/LinearBlockProcessNumbered"/>
    <dgm:cxn modelId="{1E407C3E-51F4-48B3-8CD8-CEA2FC3858FA}" type="presOf" srcId="{85CB020D-A67B-4262-AD58-34D036BFCFC3}" destId="{5DF19941-B02A-4500-AB2A-9A6E6E9A9FF6}" srcOrd="0" destOrd="0" presId="urn:microsoft.com/office/officeart/2016/7/layout/LinearBlockProcessNumbered"/>
    <dgm:cxn modelId="{EFF0255D-4CE4-407E-A106-942DC1FAAB38}" type="presOf" srcId="{0352FFC3-E998-4A57-91A6-697E9C9E465A}" destId="{EF4553AA-9D97-44A7-B836-CABBB84971A4}" srcOrd="0" destOrd="0" presId="urn:microsoft.com/office/officeart/2016/7/layout/LinearBlockProcessNumbered"/>
    <dgm:cxn modelId="{16975580-0475-4835-8E01-530E07FC531A}" type="presOf" srcId="{0352FFC3-E998-4A57-91A6-697E9C9E465A}" destId="{060D841B-F0DA-4C08-A9AB-600F4EE4E345}" srcOrd="1" destOrd="0" presId="urn:microsoft.com/office/officeart/2016/7/layout/LinearBlockProcessNumbered"/>
    <dgm:cxn modelId="{724B8C98-87C6-4236-A2E5-B869F02E4001}" srcId="{30A1206B-998C-471A-A571-69BF03DC2F51}" destId="{85CB020D-A67B-4262-AD58-34D036BFCFC3}" srcOrd="1" destOrd="0" parTransId="{5A5C271C-DD79-451F-98F2-CC07562B8961}" sibTransId="{5BEA4177-1CA9-4D37-87CA-8BCEEC021E2F}"/>
    <dgm:cxn modelId="{789EB1A2-5735-44A9-83F4-26E8CD9F5D97}" srcId="{30A1206B-998C-471A-A571-69BF03DC2F51}" destId="{6305C7E7-4136-45CC-9740-211E2FB88E30}" srcOrd="3" destOrd="0" parTransId="{5F619B0C-4FC3-422B-AD8F-E26E7E435B2F}" sibTransId="{26A4F0DA-67CA-4C69-9488-B2F4232B0002}"/>
    <dgm:cxn modelId="{6237F2B9-A8C3-4F42-9322-06EA651E65A2}" type="presOf" srcId="{26A4F0DA-67CA-4C69-9488-B2F4232B0002}" destId="{FB2218D8-D453-4BBE-BCEB-55A89054262C}" srcOrd="0" destOrd="0" presId="urn:microsoft.com/office/officeart/2016/7/layout/LinearBlockProcessNumbered"/>
    <dgm:cxn modelId="{6A39BEBE-07D8-4F57-860B-1C0047B28D19}" type="presOf" srcId="{6305C7E7-4136-45CC-9740-211E2FB88E30}" destId="{DA76B44E-3BCE-44E6-928D-C70BF21DF932}" srcOrd="0" destOrd="0" presId="urn:microsoft.com/office/officeart/2016/7/layout/LinearBlockProcessNumbered"/>
    <dgm:cxn modelId="{DB4037C0-E58E-4BDE-AAD1-4E1CD0A4414C}" type="presOf" srcId="{868A062D-F4AC-4285-84FD-A6FA2DCB30C7}" destId="{C8F2A38F-E256-4D88-991F-EB7ECB9E8D6E}" srcOrd="0" destOrd="0" presId="urn:microsoft.com/office/officeart/2016/7/layout/LinearBlockProcessNumbered"/>
    <dgm:cxn modelId="{BBB7FDC3-1710-4CB7-8C0E-56CC95B0A1F0}" type="presOf" srcId="{30A1206B-998C-471A-A571-69BF03DC2F51}" destId="{32AF7965-E016-46BB-979C-8716B002EB67}" srcOrd="0" destOrd="0" presId="urn:microsoft.com/office/officeart/2016/7/layout/LinearBlockProcessNumbered"/>
    <dgm:cxn modelId="{F8B05AC7-D909-455B-9CDE-08802DCA4D20}" srcId="{30A1206B-998C-471A-A571-69BF03DC2F51}" destId="{F4F734A6-05BF-4EFE-ACC5-353BA2AF3A9C}" srcOrd="0" destOrd="0" parTransId="{BAC8D7B2-4A39-4286-928A-EDE6422AEDAA}" sibTransId="{868A062D-F4AC-4285-84FD-A6FA2DCB30C7}"/>
    <dgm:cxn modelId="{C03CC3D5-9E90-4A52-BE29-254DB84D595C}" srcId="{30A1206B-998C-471A-A571-69BF03DC2F51}" destId="{0352FFC3-E998-4A57-91A6-697E9C9E465A}" srcOrd="2" destOrd="0" parTransId="{43298917-4A22-4096-B6D1-4ABBA3DADC95}" sibTransId="{D03E7AA8-2924-4A15-9FA3-144A4C2ABF72}"/>
    <dgm:cxn modelId="{BEFC27D8-D390-4592-AA82-EA2E4303D110}" type="presOf" srcId="{D03E7AA8-2924-4A15-9FA3-144A4C2ABF72}" destId="{8391BDDA-86AA-469D-A6C8-5CB12745F15A}" srcOrd="0" destOrd="0" presId="urn:microsoft.com/office/officeart/2016/7/layout/LinearBlockProcessNumbered"/>
    <dgm:cxn modelId="{C0F531D8-06DF-4C9D-A38E-5B0ACBBF7A80}" type="presOf" srcId="{5BEA4177-1CA9-4D37-87CA-8BCEEC021E2F}" destId="{A0A50D9C-C16F-402F-A876-857FDDC3ACE8}" srcOrd="0" destOrd="0" presId="urn:microsoft.com/office/officeart/2016/7/layout/LinearBlockProcessNumbered"/>
    <dgm:cxn modelId="{BB8F0A19-21B6-4B39-810E-8C3C286C5ADA}" type="presParOf" srcId="{32AF7965-E016-46BB-979C-8716B002EB67}" destId="{E925A9A6-56AD-47D1-B4D3-5D2A5B907833}" srcOrd="0" destOrd="0" presId="urn:microsoft.com/office/officeart/2016/7/layout/LinearBlockProcessNumbered"/>
    <dgm:cxn modelId="{8AF5C794-244B-465F-AE01-13A5DDEF0FD5}" type="presParOf" srcId="{E925A9A6-56AD-47D1-B4D3-5D2A5B907833}" destId="{0E995D37-F8A2-422C-AC31-D23FB2366ADD}" srcOrd="0" destOrd="0" presId="urn:microsoft.com/office/officeart/2016/7/layout/LinearBlockProcessNumbered"/>
    <dgm:cxn modelId="{7976ABD0-591E-44F6-87B2-B78C2235916E}" type="presParOf" srcId="{E925A9A6-56AD-47D1-B4D3-5D2A5B907833}" destId="{C8F2A38F-E256-4D88-991F-EB7ECB9E8D6E}" srcOrd="1" destOrd="0" presId="urn:microsoft.com/office/officeart/2016/7/layout/LinearBlockProcessNumbered"/>
    <dgm:cxn modelId="{A08D82C5-85B1-423F-AB8C-89E7204B5F61}" type="presParOf" srcId="{E925A9A6-56AD-47D1-B4D3-5D2A5B907833}" destId="{FBC4B397-4136-46B9-AE3A-654226876F37}" srcOrd="2" destOrd="0" presId="urn:microsoft.com/office/officeart/2016/7/layout/LinearBlockProcessNumbered"/>
    <dgm:cxn modelId="{4381DB1F-FBC8-425E-A78E-319073332D0E}" type="presParOf" srcId="{32AF7965-E016-46BB-979C-8716B002EB67}" destId="{E6E9490C-B481-44B5-909B-61315CFA43E8}" srcOrd="1" destOrd="0" presId="urn:microsoft.com/office/officeart/2016/7/layout/LinearBlockProcessNumbered"/>
    <dgm:cxn modelId="{67B0F29B-1E5B-46C7-B8B2-0D6530BC6DE3}" type="presParOf" srcId="{32AF7965-E016-46BB-979C-8716B002EB67}" destId="{9984D8F7-82F4-4019-A6D3-83ABF1197421}" srcOrd="2" destOrd="0" presId="urn:microsoft.com/office/officeart/2016/7/layout/LinearBlockProcessNumbered"/>
    <dgm:cxn modelId="{6E76DD82-0CB7-45E7-A751-5F0CD7E4F4CD}" type="presParOf" srcId="{9984D8F7-82F4-4019-A6D3-83ABF1197421}" destId="{5DF19941-B02A-4500-AB2A-9A6E6E9A9FF6}" srcOrd="0" destOrd="0" presId="urn:microsoft.com/office/officeart/2016/7/layout/LinearBlockProcessNumbered"/>
    <dgm:cxn modelId="{DC5CC4C3-4C84-4832-8AB6-467F11E07E76}" type="presParOf" srcId="{9984D8F7-82F4-4019-A6D3-83ABF1197421}" destId="{A0A50D9C-C16F-402F-A876-857FDDC3ACE8}" srcOrd="1" destOrd="0" presId="urn:microsoft.com/office/officeart/2016/7/layout/LinearBlockProcessNumbered"/>
    <dgm:cxn modelId="{C6260B7F-326D-4BB7-BED8-B9E1AA6DE734}" type="presParOf" srcId="{9984D8F7-82F4-4019-A6D3-83ABF1197421}" destId="{12130E3E-B1AA-427C-812F-C0A81B2394E2}" srcOrd="2" destOrd="0" presId="urn:microsoft.com/office/officeart/2016/7/layout/LinearBlockProcessNumbered"/>
    <dgm:cxn modelId="{DAD0A5B5-5B6D-4883-BD0F-737312B30E39}" type="presParOf" srcId="{32AF7965-E016-46BB-979C-8716B002EB67}" destId="{066C8482-21EF-47DB-A000-90C9DB8B116E}" srcOrd="3" destOrd="0" presId="urn:microsoft.com/office/officeart/2016/7/layout/LinearBlockProcessNumbered"/>
    <dgm:cxn modelId="{2CF3B052-946D-408E-B05E-7884D2B22A32}" type="presParOf" srcId="{32AF7965-E016-46BB-979C-8716B002EB67}" destId="{EAF5758E-03D3-48E7-B109-6B42283529FC}" srcOrd="4" destOrd="0" presId="urn:microsoft.com/office/officeart/2016/7/layout/LinearBlockProcessNumbered"/>
    <dgm:cxn modelId="{6EBC7011-F26B-4F4E-8026-C9A9DE1D54AF}" type="presParOf" srcId="{EAF5758E-03D3-48E7-B109-6B42283529FC}" destId="{EF4553AA-9D97-44A7-B836-CABBB84971A4}" srcOrd="0" destOrd="0" presId="urn:microsoft.com/office/officeart/2016/7/layout/LinearBlockProcessNumbered"/>
    <dgm:cxn modelId="{2D19A22C-0A78-42A6-972A-BB370D055F9B}" type="presParOf" srcId="{EAF5758E-03D3-48E7-B109-6B42283529FC}" destId="{8391BDDA-86AA-469D-A6C8-5CB12745F15A}" srcOrd="1" destOrd="0" presId="urn:microsoft.com/office/officeart/2016/7/layout/LinearBlockProcessNumbered"/>
    <dgm:cxn modelId="{035F9C1E-C4DE-48B7-B19A-982B389E2E51}" type="presParOf" srcId="{EAF5758E-03D3-48E7-B109-6B42283529FC}" destId="{060D841B-F0DA-4C08-A9AB-600F4EE4E345}" srcOrd="2" destOrd="0" presId="urn:microsoft.com/office/officeart/2016/7/layout/LinearBlockProcessNumbered"/>
    <dgm:cxn modelId="{5739E3A5-DE5C-4279-9610-1ECDC1D362FB}" type="presParOf" srcId="{32AF7965-E016-46BB-979C-8716B002EB67}" destId="{419DD8BA-4508-4B51-BA73-3D9BAD2CE2E3}" srcOrd="5" destOrd="0" presId="urn:microsoft.com/office/officeart/2016/7/layout/LinearBlockProcessNumbered"/>
    <dgm:cxn modelId="{AC95FC8D-20D5-42F7-9FED-03B087ABC814}" type="presParOf" srcId="{32AF7965-E016-46BB-979C-8716B002EB67}" destId="{CD90A63F-F668-44B4-920A-2B9B0F24583C}" srcOrd="6" destOrd="0" presId="urn:microsoft.com/office/officeart/2016/7/layout/LinearBlockProcessNumbered"/>
    <dgm:cxn modelId="{4C4140C9-4039-4E50-BB3D-1BB5593E4C7C}" type="presParOf" srcId="{CD90A63F-F668-44B4-920A-2B9B0F24583C}" destId="{DA76B44E-3BCE-44E6-928D-C70BF21DF932}" srcOrd="0" destOrd="0" presId="urn:microsoft.com/office/officeart/2016/7/layout/LinearBlockProcessNumbered"/>
    <dgm:cxn modelId="{EBE50C93-76F5-4749-98AC-997FDA86C011}" type="presParOf" srcId="{CD90A63F-F668-44B4-920A-2B9B0F24583C}" destId="{FB2218D8-D453-4BBE-BCEB-55A89054262C}" srcOrd="1" destOrd="0" presId="urn:microsoft.com/office/officeart/2016/7/layout/LinearBlockProcessNumbered"/>
    <dgm:cxn modelId="{C9093811-A6A9-4567-833E-8D903530406B}" type="presParOf" srcId="{CD90A63F-F668-44B4-920A-2B9B0F24583C}" destId="{B01E2DDF-F320-4F94-8415-38341D637C31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4FFE84B-C965-447C-87BC-2495D9AC7884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B7C3101-F166-4925-BCB5-778CF9DBC1F5}">
      <dgm:prSet/>
      <dgm:spPr/>
      <dgm:t>
        <a:bodyPr/>
        <a:lstStyle/>
        <a:p>
          <a:r>
            <a:rPr lang="pl-PL" b="1" i="0" baseline="0" dirty="0" err="1"/>
            <a:t>Support</a:t>
          </a:r>
          <a:r>
            <a:rPr lang="pl-PL" b="1" i="0" baseline="0" dirty="0"/>
            <a:t> </a:t>
          </a:r>
          <a:r>
            <a:rPr lang="pl-PL" b="1" i="0" baseline="0" dirty="0" err="1"/>
            <a:t>regulation</a:t>
          </a:r>
          <a:endParaRPr lang="en-US" dirty="0"/>
        </a:p>
      </dgm:t>
    </dgm:pt>
    <dgm:pt modelId="{428A33AC-4D56-4A75-9237-09C99490A520}" type="parTrans" cxnId="{3C0F2852-8E51-40BF-B531-C51BE04233AC}">
      <dgm:prSet/>
      <dgm:spPr/>
      <dgm:t>
        <a:bodyPr/>
        <a:lstStyle/>
        <a:p>
          <a:endParaRPr lang="en-US"/>
        </a:p>
      </dgm:t>
    </dgm:pt>
    <dgm:pt modelId="{57C16FB5-379F-4D74-B6A3-83BE0E044EBF}" type="sibTrans" cxnId="{3C0F2852-8E51-40BF-B531-C51BE04233AC}">
      <dgm:prSet/>
      <dgm:spPr/>
      <dgm:t>
        <a:bodyPr/>
        <a:lstStyle/>
        <a:p>
          <a:endParaRPr lang="en-US"/>
        </a:p>
      </dgm:t>
    </dgm:pt>
    <dgm:pt modelId="{6C03AB38-4497-4727-95C8-D0C008AA4D9E}">
      <dgm:prSet/>
      <dgm:spPr/>
      <dgm:t>
        <a:bodyPr/>
        <a:lstStyle/>
        <a:p>
          <a:r>
            <a:rPr lang="pl-PL" b="1" i="0" baseline="0" dirty="0" err="1"/>
            <a:t>Vote</a:t>
          </a:r>
          <a:r>
            <a:rPr lang="pl-PL" b="1" i="0" baseline="0" dirty="0"/>
            <a:t> with </a:t>
          </a:r>
          <a:r>
            <a:rPr lang="pl-PL" b="1" i="0" baseline="0" dirty="0" err="1"/>
            <a:t>your</a:t>
          </a:r>
          <a:r>
            <a:rPr lang="pl-PL" b="1" i="0" baseline="0" dirty="0"/>
            <a:t> </a:t>
          </a:r>
          <a:r>
            <a:rPr lang="pl-PL" b="1" i="0" baseline="0" dirty="0" err="1"/>
            <a:t>wallet</a:t>
          </a:r>
          <a:r>
            <a:rPr lang="pl-PL" b="1" i="0" baseline="0" dirty="0"/>
            <a:t> and </a:t>
          </a:r>
          <a:r>
            <a:rPr lang="pl-PL" b="1" i="0" baseline="0" dirty="0" err="1"/>
            <a:t>ballot</a:t>
          </a:r>
          <a:endParaRPr lang="en-US" dirty="0"/>
        </a:p>
      </dgm:t>
    </dgm:pt>
    <dgm:pt modelId="{CF655D16-375E-4A6D-9AE8-8783C92FC6FB}" type="parTrans" cxnId="{43B3B482-4C0A-40BB-84A7-C9B6B30513B3}">
      <dgm:prSet/>
      <dgm:spPr/>
      <dgm:t>
        <a:bodyPr/>
        <a:lstStyle/>
        <a:p>
          <a:endParaRPr lang="en-US"/>
        </a:p>
      </dgm:t>
    </dgm:pt>
    <dgm:pt modelId="{824A59E7-9158-4C2B-9E47-CBDC2B2ACA37}" type="sibTrans" cxnId="{43B3B482-4C0A-40BB-84A7-C9B6B30513B3}">
      <dgm:prSet/>
      <dgm:spPr/>
      <dgm:t>
        <a:bodyPr/>
        <a:lstStyle/>
        <a:p>
          <a:endParaRPr lang="en-US"/>
        </a:p>
      </dgm:t>
    </dgm:pt>
    <dgm:pt modelId="{E057AA18-F534-4899-AEB1-91E89788202C}">
      <dgm:prSet/>
      <dgm:spPr/>
      <dgm:t>
        <a:bodyPr/>
        <a:lstStyle/>
        <a:p>
          <a:r>
            <a:rPr lang="pl-PL" b="1" i="0" baseline="0" dirty="0" err="1"/>
            <a:t>Organize</a:t>
          </a:r>
          <a:r>
            <a:rPr lang="pl-PL" b="1" i="0" baseline="0" dirty="0"/>
            <a:t> and </a:t>
          </a:r>
          <a:r>
            <a:rPr lang="pl-PL" b="1" i="0" baseline="0" dirty="0" err="1"/>
            <a:t>pressure</a:t>
          </a:r>
          <a:r>
            <a:rPr lang="pl-PL" b="1" i="0" baseline="0" dirty="0"/>
            <a:t> </a:t>
          </a:r>
          <a:r>
            <a:rPr lang="pl-PL" b="1" i="0" baseline="0" dirty="0" err="1"/>
            <a:t>institutions</a:t>
          </a:r>
          <a:endParaRPr lang="en-US" dirty="0"/>
        </a:p>
      </dgm:t>
    </dgm:pt>
    <dgm:pt modelId="{43C4348A-57CC-4132-95DD-7B017435B7A6}" type="parTrans" cxnId="{A9E9DE78-AC0B-44D5-A3CD-37B94B83B3AB}">
      <dgm:prSet/>
      <dgm:spPr/>
      <dgm:t>
        <a:bodyPr/>
        <a:lstStyle/>
        <a:p>
          <a:endParaRPr lang="en-US"/>
        </a:p>
      </dgm:t>
    </dgm:pt>
    <dgm:pt modelId="{E75BF68A-23DD-4489-ACA6-2695FF178C8A}" type="sibTrans" cxnId="{A9E9DE78-AC0B-44D5-A3CD-37B94B83B3AB}">
      <dgm:prSet/>
      <dgm:spPr/>
      <dgm:t>
        <a:bodyPr/>
        <a:lstStyle/>
        <a:p>
          <a:endParaRPr lang="en-US"/>
        </a:p>
      </dgm:t>
    </dgm:pt>
    <dgm:pt modelId="{7D2AFB34-395A-41D5-BD1C-3E167936162E}">
      <dgm:prSet/>
      <dgm:spPr/>
      <dgm:t>
        <a:bodyPr/>
        <a:lstStyle/>
        <a:p>
          <a:r>
            <a:rPr lang="pl-PL" b="1" i="0" baseline="0" dirty="0" err="1"/>
            <a:t>Shift</a:t>
          </a:r>
          <a:r>
            <a:rPr lang="pl-PL" b="1" i="0" baseline="0" dirty="0"/>
            <a:t> </a:t>
          </a:r>
          <a:r>
            <a:rPr lang="pl-PL" b="1" i="0" baseline="0" dirty="0" err="1"/>
            <a:t>narratives</a:t>
          </a:r>
          <a:endParaRPr lang="en-US" dirty="0"/>
        </a:p>
      </dgm:t>
    </dgm:pt>
    <dgm:pt modelId="{68D1FF8E-D387-4C74-80ED-5DF8340907EC}" type="parTrans" cxnId="{683FC41D-C347-4DC5-AD9B-AC439F121908}">
      <dgm:prSet/>
      <dgm:spPr/>
      <dgm:t>
        <a:bodyPr/>
        <a:lstStyle/>
        <a:p>
          <a:endParaRPr lang="en-US"/>
        </a:p>
      </dgm:t>
    </dgm:pt>
    <dgm:pt modelId="{E18284BD-D6B6-45E1-B27D-A5865DDAC7B6}" type="sibTrans" cxnId="{683FC41D-C347-4DC5-AD9B-AC439F121908}">
      <dgm:prSet/>
      <dgm:spPr/>
      <dgm:t>
        <a:bodyPr/>
        <a:lstStyle/>
        <a:p>
          <a:endParaRPr lang="en-US"/>
        </a:p>
      </dgm:t>
    </dgm:pt>
    <dgm:pt modelId="{8FF6F773-B73D-43E4-BECD-989EB6DD47AB}" type="pres">
      <dgm:prSet presAssocID="{74FFE84B-C965-447C-87BC-2495D9AC7884}" presName="root" presStyleCnt="0">
        <dgm:presLayoutVars>
          <dgm:dir/>
          <dgm:resizeHandles val="exact"/>
        </dgm:presLayoutVars>
      </dgm:prSet>
      <dgm:spPr/>
    </dgm:pt>
    <dgm:pt modelId="{F3FF38FF-8F87-4137-9415-B1DC9B7A4E59}" type="pres">
      <dgm:prSet presAssocID="{7B7C3101-F166-4925-BCB5-778CF9DBC1F5}" presName="compNode" presStyleCnt="0"/>
      <dgm:spPr/>
    </dgm:pt>
    <dgm:pt modelId="{79D0A245-CFA7-42B0-A1F5-14E7FBABD520}" type="pres">
      <dgm:prSet presAssocID="{7B7C3101-F166-4925-BCB5-778CF9DBC1F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0C25028F-B48D-42C7-8F8F-327ABF822E81}" type="pres">
      <dgm:prSet presAssocID="{7B7C3101-F166-4925-BCB5-778CF9DBC1F5}" presName="spaceRect" presStyleCnt="0"/>
      <dgm:spPr/>
    </dgm:pt>
    <dgm:pt modelId="{E34EB95B-5601-4A0A-B20D-485C933AEB9C}" type="pres">
      <dgm:prSet presAssocID="{7B7C3101-F166-4925-BCB5-778CF9DBC1F5}" presName="textRect" presStyleLbl="revTx" presStyleIdx="0" presStyleCnt="4">
        <dgm:presLayoutVars>
          <dgm:chMax val="1"/>
          <dgm:chPref val="1"/>
        </dgm:presLayoutVars>
      </dgm:prSet>
      <dgm:spPr/>
    </dgm:pt>
    <dgm:pt modelId="{E2B47155-2DD3-4CB7-A19B-C610B420D821}" type="pres">
      <dgm:prSet presAssocID="{57C16FB5-379F-4D74-B6A3-83BE0E044EBF}" presName="sibTrans" presStyleCnt="0"/>
      <dgm:spPr/>
    </dgm:pt>
    <dgm:pt modelId="{89A355B2-F992-4589-A07B-2C2A66B6D4F7}" type="pres">
      <dgm:prSet presAssocID="{6C03AB38-4497-4727-95C8-D0C008AA4D9E}" presName="compNode" presStyleCnt="0"/>
      <dgm:spPr/>
    </dgm:pt>
    <dgm:pt modelId="{404C8F6F-A5F5-4D4E-92EF-2615776002D0}" type="pres">
      <dgm:prSet presAssocID="{6C03AB38-4497-4727-95C8-D0C008AA4D9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rtfel"/>
        </a:ext>
      </dgm:extLst>
    </dgm:pt>
    <dgm:pt modelId="{04EA4F86-9C83-42B3-869D-69017C7EF98E}" type="pres">
      <dgm:prSet presAssocID="{6C03AB38-4497-4727-95C8-D0C008AA4D9E}" presName="spaceRect" presStyleCnt="0"/>
      <dgm:spPr/>
    </dgm:pt>
    <dgm:pt modelId="{9E51213A-112F-41D0-9CA8-7BE0E8FC73C6}" type="pres">
      <dgm:prSet presAssocID="{6C03AB38-4497-4727-95C8-D0C008AA4D9E}" presName="textRect" presStyleLbl="revTx" presStyleIdx="1" presStyleCnt="4">
        <dgm:presLayoutVars>
          <dgm:chMax val="1"/>
          <dgm:chPref val="1"/>
        </dgm:presLayoutVars>
      </dgm:prSet>
      <dgm:spPr/>
    </dgm:pt>
    <dgm:pt modelId="{5972E10A-AF2C-4B1D-9B29-8D07837F6EAF}" type="pres">
      <dgm:prSet presAssocID="{824A59E7-9158-4C2B-9E47-CBDC2B2ACA37}" presName="sibTrans" presStyleCnt="0"/>
      <dgm:spPr/>
    </dgm:pt>
    <dgm:pt modelId="{DADD05AD-C7C9-4543-BF52-24CC1F255A7E}" type="pres">
      <dgm:prSet presAssocID="{E057AA18-F534-4899-AEB1-91E89788202C}" presName="compNode" presStyleCnt="0"/>
      <dgm:spPr/>
    </dgm:pt>
    <dgm:pt modelId="{41420C92-2B4A-48B0-AF33-0A118762701D}" type="pres">
      <dgm:prSet presAssocID="{E057AA18-F534-4899-AEB1-91E89788202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zkoła"/>
        </a:ext>
      </dgm:extLst>
    </dgm:pt>
    <dgm:pt modelId="{2C513CFF-0069-4A4D-A9AE-37E40F025EB2}" type="pres">
      <dgm:prSet presAssocID="{E057AA18-F534-4899-AEB1-91E89788202C}" presName="spaceRect" presStyleCnt="0"/>
      <dgm:spPr/>
    </dgm:pt>
    <dgm:pt modelId="{5FC46430-8AEF-4E9D-BC4D-E951E9AEE237}" type="pres">
      <dgm:prSet presAssocID="{E057AA18-F534-4899-AEB1-91E89788202C}" presName="textRect" presStyleLbl="revTx" presStyleIdx="2" presStyleCnt="4">
        <dgm:presLayoutVars>
          <dgm:chMax val="1"/>
          <dgm:chPref val="1"/>
        </dgm:presLayoutVars>
      </dgm:prSet>
      <dgm:spPr/>
    </dgm:pt>
    <dgm:pt modelId="{A4FB47B7-BB0C-4B3D-849F-E7D9E836C7C6}" type="pres">
      <dgm:prSet presAssocID="{E75BF68A-23DD-4489-ACA6-2695FF178C8A}" presName="sibTrans" presStyleCnt="0"/>
      <dgm:spPr/>
    </dgm:pt>
    <dgm:pt modelId="{E8033BC9-2D85-4D8E-A82E-02CE21B85873}" type="pres">
      <dgm:prSet presAssocID="{7D2AFB34-395A-41D5-BD1C-3E167936162E}" presName="compNode" presStyleCnt="0"/>
      <dgm:spPr/>
    </dgm:pt>
    <dgm:pt modelId="{B789DE74-94A6-4784-92A7-1DF50B84DD41}" type="pres">
      <dgm:prSet presAssocID="{7D2AFB34-395A-41D5-BD1C-3E167936162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apanese Dolls"/>
        </a:ext>
      </dgm:extLst>
    </dgm:pt>
    <dgm:pt modelId="{8D952317-C58A-4099-81BD-130BC1ED3DDE}" type="pres">
      <dgm:prSet presAssocID="{7D2AFB34-395A-41D5-BD1C-3E167936162E}" presName="spaceRect" presStyleCnt="0"/>
      <dgm:spPr/>
    </dgm:pt>
    <dgm:pt modelId="{1C0EB821-AA03-4C4B-9CAD-995492145C02}" type="pres">
      <dgm:prSet presAssocID="{7D2AFB34-395A-41D5-BD1C-3E167936162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83FC41D-C347-4DC5-AD9B-AC439F121908}" srcId="{74FFE84B-C965-447C-87BC-2495D9AC7884}" destId="{7D2AFB34-395A-41D5-BD1C-3E167936162E}" srcOrd="3" destOrd="0" parTransId="{68D1FF8E-D387-4C74-80ED-5DF8340907EC}" sibTransId="{E18284BD-D6B6-45E1-B27D-A5865DDAC7B6}"/>
    <dgm:cxn modelId="{309E4B62-9B8A-4CD4-864B-0C2559D50E8D}" type="presOf" srcId="{6C03AB38-4497-4727-95C8-D0C008AA4D9E}" destId="{9E51213A-112F-41D0-9CA8-7BE0E8FC73C6}" srcOrd="0" destOrd="0" presId="urn:microsoft.com/office/officeart/2018/2/layout/IconLabelList"/>
    <dgm:cxn modelId="{66E94B44-D7EF-494B-890D-1D8826FE4E7A}" type="presOf" srcId="{E057AA18-F534-4899-AEB1-91E89788202C}" destId="{5FC46430-8AEF-4E9D-BC4D-E951E9AEE237}" srcOrd="0" destOrd="0" presId="urn:microsoft.com/office/officeart/2018/2/layout/IconLabelList"/>
    <dgm:cxn modelId="{923E074E-512E-4A97-9CF4-C3BB1B2DEAA3}" type="presOf" srcId="{74FFE84B-C965-447C-87BC-2495D9AC7884}" destId="{8FF6F773-B73D-43E4-BECD-989EB6DD47AB}" srcOrd="0" destOrd="0" presId="urn:microsoft.com/office/officeart/2018/2/layout/IconLabelList"/>
    <dgm:cxn modelId="{3C0F2852-8E51-40BF-B531-C51BE04233AC}" srcId="{74FFE84B-C965-447C-87BC-2495D9AC7884}" destId="{7B7C3101-F166-4925-BCB5-778CF9DBC1F5}" srcOrd="0" destOrd="0" parTransId="{428A33AC-4D56-4A75-9237-09C99490A520}" sibTransId="{57C16FB5-379F-4D74-B6A3-83BE0E044EBF}"/>
    <dgm:cxn modelId="{A9E9DE78-AC0B-44D5-A3CD-37B94B83B3AB}" srcId="{74FFE84B-C965-447C-87BC-2495D9AC7884}" destId="{E057AA18-F534-4899-AEB1-91E89788202C}" srcOrd="2" destOrd="0" parTransId="{43C4348A-57CC-4132-95DD-7B017435B7A6}" sibTransId="{E75BF68A-23DD-4489-ACA6-2695FF178C8A}"/>
    <dgm:cxn modelId="{43B3B482-4C0A-40BB-84A7-C9B6B30513B3}" srcId="{74FFE84B-C965-447C-87BC-2495D9AC7884}" destId="{6C03AB38-4497-4727-95C8-D0C008AA4D9E}" srcOrd="1" destOrd="0" parTransId="{CF655D16-375E-4A6D-9AE8-8783C92FC6FB}" sibTransId="{824A59E7-9158-4C2B-9E47-CBDC2B2ACA37}"/>
    <dgm:cxn modelId="{FE1A37A4-8493-466D-8F51-283CC49EDD2E}" type="presOf" srcId="{7B7C3101-F166-4925-BCB5-778CF9DBC1F5}" destId="{E34EB95B-5601-4A0A-B20D-485C933AEB9C}" srcOrd="0" destOrd="0" presId="urn:microsoft.com/office/officeart/2018/2/layout/IconLabelList"/>
    <dgm:cxn modelId="{CD1975A4-69E3-427A-B525-5B3C324CE77C}" type="presOf" srcId="{7D2AFB34-395A-41D5-BD1C-3E167936162E}" destId="{1C0EB821-AA03-4C4B-9CAD-995492145C02}" srcOrd="0" destOrd="0" presId="urn:microsoft.com/office/officeart/2018/2/layout/IconLabelList"/>
    <dgm:cxn modelId="{9A920074-2CF4-4BD8-8C1C-A0C896F18BB3}" type="presParOf" srcId="{8FF6F773-B73D-43E4-BECD-989EB6DD47AB}" destId="{F3FF38FF-8F87-4137-9415-B1DC9B7A4E59}" srcOrd="0" destOrd="0" presId="urn:microsoft.com/office/officeart/2018/2/layout/IconLabelList"/>
    <dgm:cxn modelId="{C66C1C69-D5FB-4F76-B674-F318F188778B}" type="presParOf" srcId="{F3FF38FF-8F87-4137-9415-B1DC9B7A4E59}" destId="{79D0A245-CFA7-42B0-A1F5-14E7FBABD520}" srcOrd="0" destOrd="0" presId="urn:microsoft.com/office/officeart/2018/2/layout/IconLabelList"/>
    <dgm:cxn modelId="{9C783798-C504-4DD1-8E24-40E75B6D4371}" type="presParOf" srcId="{F3FF38FF-8F87-4137-9415-B1DC9B7A4E59}" destId="{0C25028F-B48D-42C7-8F8F-327ABF822E81}" srcOrd="1" destOrd="0" presId="urn:microsoft.com/office/officeart/2018/2/layout/IconLabelList"/>
    <dgm:cxn modelId="{7F21C85A-5493-48DD-8E11-59E3667B9FF3}" type="presParOf" srcId="{F3FF38FF-8F87-4137-9415-B1DC9B7A4E59}" destId="{E34EB95B-5601-4A0A-B20D-485C933AEB9C}" srcOrd="2" destOrd="0" presId="urn:microsoft.com/office/officeart/2018/2/layout/IconLabelList"/>
    <dgm:cxn modelId="{11E3C9D8-D67D-4052-8797-92BAA8FD9972}" type="presParOf" srcId="{8FF6F773-B73D-43E4-BECD-989EB6DD47AB}" destId="{E2B47155-2DD3-4CB7-A19B-C610B420D821}" srcOrd="1" destOrd="0" presId="urn:microsoft.com/office/officeart/2018/2/layout/IconLabelList"/>
    <dgm:cxn modelId="{B3C6E5D9-8021-48F3-9DF8-952A396586F0}" type="presParOf" srcId="{8FF6F773-B73D-43E4-BECD-989EB6DD47AB}" destId="{89A355B2-F992-4589-A07B-2C2A66B6D4F7}" srcOrd="2" destOrd="0" presId="urn:microsoft.com/office/officeart/2018/2/layout/IconLabelList"/>
    <dgm:cxn modelId="{AFACD3C0-0464-4E8D-A939-2E1BFB767F6F}" type="presParOf" srcId="{89A355B2-F992-4589-A07B-2C2A66B6D4F7}" destId="{404C8F6F-A5F5-4D4E-92EF-2615776002D0}" srcOrd="0" destOrd="0" presId="urn:microsoft.com/office/officeart/2018/2/layout/IconLabelList"/>
    <dgm:cxn modelId="{FA7A9A7D-32B1-4D76-987B-35FD0C56856C}" type="presParOf" srcId="{89A355B2-F992-4589-A07B-2C2A66B6D4F7}" destId="{04EA4F86-9C83-42B3-869D-69017C7EF98E}" srcOrd="1" destOrd="0" presId="urn:microsoft.com/office/officeart/2018/2/layout/IconLabelList"/>
    <dgm:cxn modelId="{8904B4F4-2336-4FB4-B319-8F0CDC9534D2}" type="presParOf" srcId="{89A355B2-F992-4589-A07B-2C2A66B6D4F7}" destId="{9E51213A-112F-41D0-9CA8-7BE0E8FC73C6}" srcOrd="2" destOrd="0" presId="urn:microsoft.com/office/officeart/2018/2/layout/IconLabelList"/>
    <dgm:cxn modelId="{1277EF6D-705D-4F6C-82A9-77EEF336AAB9}" type="presParOf" srcId="{8FF6F773-B73D-43E4-BECD-989EB6DD47AB}" destId="{5972E10A-AF2C-4B1D-9B29-8D07837F6EAF}" srcOrd="3" destOrd="0" presId="urn:microsoft.com/office/officeart/2018/2/layout/IconLabelList"/>
    <dgm:cxn modelId="{2FD120D0-9E76-4D3B-8176-043BB3B58ADD}" type="presParOf" srcId="{8FF6F773-B73D-43E4-BECD-989EB6DD47AB}" destId="{DADD05AD-C7C9-4543-BF52-24CC1F255A7E}" srcOrd="4" destOrd="0" presId="urn:microsoft.com/office/officeart/2018/2/layout/IconLabelList"/>
    <dgm:cxn modelId="{31832BBC-6CBA-4881-877E-99599C5DC07D}" type="presParOf" srcId="{DADD05AD-C7C9-4543-BF52-24CC1F255A7E}" destId="{41420C92-2B4A-48B0-AF33-0A118762701D}" srcOrd="0" destOrd="0" presId="urn:microsoft.com/office/officeart/2018/2/layout/IconLabelList"/>
    <dgm:cxn modelId="{D73D6BC4-8465-4EC3-8580-B8DE6F11D9E0}" type="presParOf" srcId="{DADD05AD-C7C9-4543-BF52-24CC1F255A7E}" destId="{2C513CFF-0069-4A4D-A9AE-37E40F025EB2}" srcOrd="1" destOrd="0" presId="urn:microsoft.com/office/officeart/2018/2/layout/IconLabelList"/>
    <dgm:cxn modelId="{AFBC06F8-3599-4556-940A-41AB745F61B7}" type="presParOf" srcId="{DADD05AD-C7C9-4543-BF52-24CC1F255A7E}" destId="{5FC46430-8AEF-4E9D-BC4D-E951E9AEE237}" srcOrd="2" destOrd="0" presId="urn:microsoft.com/office/officeart/2018/2/layout/IconLabelList"/>
    <dgm:cxn modelId="{59718FD1-8631-4660-A227-B27948B13AC0}" type="presParOf" srcId="{8FF6F773-B73D-43E4-BECD-989EB6DD47AB}" destId="{A4FB47B7-BB0C-4B3D-849F-E7D9E836C7C6}" srcOrd="5" destOrd="0" presId="urn:microsoft.com/office/officeart/2018/2/layout/IconLabelList"/>
    <dgm:cxn modelId="{E04885FE-91C5-4C65-93DD-FBA4ECB40D93}" type="presParOf" srcId="{8FF6F773-B73D-43E4-BECD-989EB6DD47AB}" destId="{E8033BC9-2D85-4D8E-A82E-02CE21B85873}" srcOrd="6" destOrd="0" presId="urn:microsoft.com/office/officeart/2018/2/layout/IconLabelList"/>
    <dgm:cxn modelId="{2448693A-EE1E-4F3E-AD93-6FD242B164BB}" type="presParOf" srcId="{E8033BC9-2D85-4D8E-A82E-02CE21B85873}" destId="{B789DE74-94A6-4784-92A7-1DF50B84DD41}" srcOrd="0" destOrd="0" presId="urn:microsoft.com/office/officeart/2018/2/layout/IconLabelList"/>
    <dgm:cxn modelId="{5A9F0DB9-8F33-4173-810D-9E3EFFCAFF93}" type="presParOf" srcId="{E8033BC9-2D85-4D8E-A82E-02CE21B85873}" destId="{8D952317-C58A-4099-81BD-130BC1ED3DDE}" srcOrd="1" destOrd="0" presId="urn:microsoft.com/office/officeart/2018/2/layout/IconLabelList"/>
    <dgm:cxn modelId="{00AF950A-E3F7-4D26-99CE-22F50EA22A07}" type="presParOf" srcId="{E8033BC9-2D85-4D8E-A82E-02CE21B85873}" destId="{1C0EB821-AA03-4C4B-9CAD-995492145C0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7012DE-DF95-4B09-9C11-D0BCA2C2D965}">
      <dsp:nvSpPr>
        <dsp:cNvPr id="0" name=""/>
        <dsp:cNvSpPr/>
      </dsp:nvSpPr>
      <dsp:spPr>
        <a:xfrm>
          <a:off x="0" y="582"/>
          <a:ext cx="753620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3C9895-32E4-4718-B8FB-01C3E7AAB79D}">
      <dsp:nvSpPr>
        <dsp:cNvPr id="0" name=""/>
        <dsp:cNvSpPr/>
      </dsp:nvSpPr>
      <dsp:spPr>
        <a:xfrm>
          <a:off x="0" y="582"/>
          <a:ext cx="7536203" cy="953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0" i="0" kern="1200" baseline="0"/>
            <a:t>We live in an era of </a:t>
          </a:r>
          <a:r>
            <a:rPr lang="pl-PL" sz="2300" b="1" i="0" kern="1200" baseline="0"/>
            <a:t>hyper-consumption</a:t>
          </a:r>
          <a:r>
            <a:rPr lang="pl-PL" sz="2300" b="0" i="0" kern="1200" baseline="0"/>
            <a:t>.</a:t>
          </a:r>
          <a:endParaRPr lang="en-US" sz="2300" kern="1200"/>
        </a:p>
      </dsp:txBody>
      <dsp:txXfrm>
        <a:off x="0" y="582"/>
        <a:ext cx="7536203" cy="953529"/>
      </dsp:txXfrm>
    </dsp:sp>
    <dsp:sp modelId="{3A1350CE-C55A-42D1-B3C8-5C81FF4EC68D}">
      <dsp:nvSpPr>
        <dsp:cNvPr id="0" name=""/>
        <dsp:cNvSpPr/>
      </dsp:nvSpPr>
      <dsp:spPr>
        <a:xfrm>
          <a:off x="0" y="954112"/>
          <a:ext cx="7536203" cy="0"/>
        </a:xfrm>
        <a:prstGeom prst="line">
          <a:avLst/>
        </a:prstGeom>
        <a:solidFill>
          <a:schemeClr val="accent2">
            <a:hueOff val="488049"/>
            <a:satOff val="-7087"/>
            <a:lumOff val="-4951"/>
            <a:alphaOff val="0"/>
          </a:schemeClr>
        </a:solidFill>
        <a:ln w="19050" cap="flat" cmpd="sng" algn="ctr">
          <a:solidFill>
            <a:schemeClr val="accent2">
              <a:hueOff val="488049"/>
              <a:satOff val="-7087"/>
              <a:lumOff val="-49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4D5586-C728-41F9-A8CB-B11C578B32BE}">
      <dsp:nvSpPr>
        <dsp:cNvPr id="0" name=""/>
        <dsp:cNvSpPr/>
      </dsp:nvSpPr>
      <dsp:spPr>
        <a:xfrm>
          <a:off x="0" y="954112"/>
          <a:ext cx="7536203" cy="953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0" i="0" kern="1200" baseline="0" dirty="0" err="1"/>
            <a:t>Consumption</a:t>
          </a:r>
          <a:r>
            <a:rPr lang="pl-PL" sz="2300" b="0" i="0" kern="1200" baseline="0" dirty="0"/>
            <a:t> is not </a:t>
          </a:r>
          <a:r>
            <a:rPr lang="pl-PL" sz="2300" b="0" i="0" kern="1200" baseline="0" dirty="0" err="1"/>
            <a:t>only</a:t>
          </a:r>
          <a:r>
            <a:rPr lang="pl-PL" sz="2300" b="0" i="0" kern="1200" baseline="0" dirty="0"/>
            <a:t> </a:t>
          </a:r>
          <a:r>
            <a:rPr lang="pl-PL" sz="2300" b="0" i="0" kern="1200" baseline="0" dirty="0" err="1"/>
            <a:t>economic</a:t>
          </a:r>
          <a:r>
            <a:rPr lang="pl-PL" sz="2300" b="0" i="0" kern="1200" baseline="0" dirty="0"/>
            <a:t> — </a:t>
          </a:r>
          <a:r>
            <a:rPr lang="pl-PL" sz="2300" b="0" i="0" kern="1200" baseline="0" dirty="0" err="1"/>
            <a:t>it’s</a:t>
          </a:r>
          <a:r>
            <a:rPr lang="pl-PL" sz="2300" b="0" i="0" kern="1200" baseline="0" dirty="0"/>
            <a:t> </a:t>
          </a:r>
          <a:r>
            <a:rPr lang="pl-PL" sz="2300" b="0" i="0" kern="1200" baseline="0" dirty="0" err="1"/>
            <a:t>cultural</a:t>
          </a:r>
          <a:endParaRPr lang="pl-PL" sz="2300" b="0" i="0" kern="1200" baseline="0" dirty="0"/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0" i="1" kern="1200" baseline="0" dirty="0"/>
            <a:t>"You </a:t>
          </a:r>
          <a:r>
            <a:rPr lang="pl-PL" sz="2300" b="0" i="1" kern="1200" baseline="0" dirty="0" err="1"/>
            <a:t>are</a:t>
          </a:r>
          <a:r>
            <a:rPr lang="pl-PL" sz="2300" b="0" i="1" kern="1200" baseline="0" dirty="0"/>
            <a:t> </a:t>
          </a:r>
          <a:r>
            <a:rPr lang="pl-PL" sz="2300" b="0" i="1" kern="1200" baseline="0" dirty="0" err="1"/>
            <a:t>what</a:t>
          </a:r>
          <a:r>
            <a:rPr lang="pl-PL" sz="2300" b="0" i="1" kern="1200" baseline="0" dirty="0"/>
            <a:t> </a:t>
          </a:r>
          <a:r>
            <a:rPr lang="pl-PL" sz="2300" b="0" i="1" kern="1200" baseline="0" dirty="0" err="1"/>
            <a:t>you</a:t>
          </a:r>
          <a:r>
            <a:rPr lang="pl-PL" sz="2300" b="0" i="1" kern="1200" baseline="0" dirty="0"/>
            <a:t> </a:t>
          </a:r>
          <a:r>
            <a:rPr lang="pl-PL" sz="2300" b="0" i="1" kern="1200" baseline="0" dirty="0" err="1"/>
            <a:t>buy</a:t>
          </a:r>
          <a:r>
            <a:rPr lang="pl-PL" sz="2300" b="0" i="1" kern="1200" baseline="0" dirty="0"/>
            <a:t>."</a:t>
          </a:r>
          <a:endParaRPr lang="en-US" sz="2300" kern="1200" dirty="0"/>
        </a:p>
      </dsp:txBody>
      <dsp:txXfrm>
        <a:off x="0" y="954112"/>
        <a:ext cx="7536203" cy="953529"/>
      </dsp:txXfrm>
    </dsp:sp>
    <dsp:sp modelId="{B893807C-BC22-4AE7-A103-39A2C934FD50}">
      <dsp:nvSpPr>
        <dsp:cNvPr id="0" name=""/>
        <dsp:cNvSpPr/>
      </dsp:nvSpPr>
      <dsp:spPr>
        <a:xfrm>
          <a:off x="0" y="1907642"/>
          <a:ext cx="7536203" cy="0"/>
        </a:xfrm>
        <a:prstGeom prst="line">
          <a:avLst/>
        </a:prstGeom>
        <a:solidFill>
          <a:schemeClr val="accent2">
            <a:hueOff val="976099"/>
            <a:satOff val="-14174"/>
            <a:lumOff val="-9901"/>
            <a:alphaOff val="0"/>
          </a:schemeClr>
        </a:solidFill>
        <a:ln w="19050" cap="flat" cmpd="sng" algn="ctr">
          <a:solidFill>
            <a:schemeClr val="accent2">
              <a:hueOff val="976099"/>
              <a:satOff val="-14174"/>
              <a:lumOff val="-990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5A7D11-71CE-46F0-B360-1F39FE253620}">
      <dsp:nvSpPr>
        <dsp:cNvPr id="0" name=""/>
        <dsp:cNvSpPr/>
      </dsp:nvSpPr>
      <dsp:spPr>
        <a:xfrm>
          <a:off x="0" y="1907642"/>
          <a:ext cx="7536203" cy="953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1" i="0" kern="1200" baseline="0"/>
            <a:t>Brands and influencers</a:t>
          </a:r>
          <a:r>
            <a:rPr lang="pl-PL" sz="2300" b="0" i="0" kern="1200" baseline="0"/>
            <a:t> promote excess as freedom and identity.</a:t>
          </a:r>
          <a:endParaRPr lang="en-US" sz="2300" kern="1200"/>
        </a:p>
      </dsp:txBody>
      <dsp:txXfrm>
        <a:off x="0" y="1907642"/>
        <a:ext cx="7536203" cy="953529"/>
      </dsp:txXfrm>
    </dsp:sp>
    <dsp:sp modelId="{64EF7599-578D-482C-84EB-7D5399246B3A}">
      <dsp:nvSpPr>
        <dsp:cNvPr id="0" name=""/>
        <dsp:cNvSpPr/>
      </dsp:nvSpPr>
      <dsp:spPr>
        <a:xfrm>
          <a:off x="0" y="2861171"/>
          <a:ext cx="7536203" cy="0"/>
        </a:xfrm>
        <a:prstGeom prst="line">
          <a:avLst/>
        </a:prstGeom>
        <a:solidFill>
          <a:schemeClr val="accent2">
            <a:hueOff val="1464148"/>
            <a:satOff val="-21261"/>
            <a:lumOff val="-14852"/>
            <a:alphaOff val="0"/>
          </a:schemeClr>
        </a:solidFill>
        <a:ln w="19050" cap="flat" cmpd="sng" algn="ctr">
          <a:solidFill>
            <a:schemeClr val="accent2">
              <a:hueOff val="1464148"/>
              <a:satOff val="-21261"/>
              <a:lumOff val="-148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E6D5CF-B072-4008-94C9-744F654CD20A}">
      <dsp:nvSpPr>
        <dsp:cNvPr id="0" name=""/>
        <dsp:cNvSpPr/>
      </dsp:nvSpPr>
      <dsp:spPr>
        <a:xfrm>
          <a:off x="0" y="2861171"/>
          <a:ext cx="7536203" cy="953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0" i="0" kern="1200" baseline="0"/>
            <a:t>Everyday products are marketed as “solutions” to emotional needs.</a:t>
          </a:r>
          <a:endParaRPr lang="en-US" sz="2300" kern="1200"/>
        </a:p>
      </dsp:txBody>
      <dsp:txXfrm>
        <a:off x="0" y="2861171"/>
        <a:ext cx="7536203" cy="953529"/>
      </dsp:txXfrm>
    </dsp:sp>
    <dsp:sp modelId="{AA3CC46D-3A10-4E3C-A170-2F57A8F6B71F}">
      <dsp:nvSpPr>
        <dsp:cNvPr id="0" name=""/>
        <dsp:cNvSpPr/>
      </dsp:nvSpPr>
      <dsp:spPr>
        <a:xfrm>
          <a:off x="0" y="3814701"/>
          <a:ext cx="7536203" cy="0"/>
        </a:xfrm>
        <a:prstGeom prst="line">
          <a:avLst/>
        </a:prstGeom>
        <a:solidFill>
          <a:schemeClr val="accent2">
            <a:hueOff val="1952197"/>
            <a:satOff val="-28348"/>
            <a:lumOff val="-19803"/>
            <a:alphaOff val="0"/>
          </a:schemeClr>
        </a:solidFill>
        <a:ln w="19050" cap="flat" cmpd="sng" algn="ctr">
          <a:solidFill>
            <a:schemeClr val="accent2">
              <a:hueOff val="1952197"/>
              <a:satOff val="-28348"/>
              <a:lumOff val="-1980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F06AC8-9939-42C0-821F-E304DE6839AD}">
      <dsp:nvSpPr>
        <dsp:cNvPr id="0" name=""/>
        <dsp:cNvSpPr/>
      </dsp:nvSpPr>
      <dsp:spPr>
        <a:xfrm>
          <a:off x="0" y="3814701"/>
          <a:ext cx="7536203" cy="953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0" i="0" kern="1200" baseline="0"/>
            <a:t>Companies create artificial demand and </a:t>
          </a:r>
          <a:r>
            <a:rPr lang="pl-PL" sz="2300" b="1" i="0" kern="1200" baseline="0"/>
            <a:t>shorten product lifespans</a:t>
          </a:r>
          <a:r>
            <a:rPr lang="pl-PL" sz="2300" b="0" i="0" kern="1200" baseline="0"/>
            <a:t>.</a:t>
          </a:r>
          <a:endParaRPr lang="en-US" sz="2300" kern="1200"/>
        </a:p>
      </dsp:txBody>
      <dsp:txXfrm>
        <a:off x="0" y="3814701"/>
        <a:ext cx="7536203" cy="9535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89070A-3527-4777-9D4D-42922D71EA08}">
      <dsp:nvSpPr>
        <dsp:cNvPr id="0" name=""/>
        <dsp:cNvSpPr/>
      </dsp:nvSpPr>
      <dsp:spPr>
        <a:xfrm>
          <a:off x="0" y="0"/>
          <a:ext cx="464690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89C79A1-AD18-4825-AE3E-4B2C7B3732E9}">
      <dsp:nvSpPr>
        <dsp:cNvPr id="0" name=""/>
        <dsp:cNvSpPr/>
      </dsp:nvSpPr>
      <dsp:spPr>
        <a:xfrm>
          <a:off x="0" y="0"/>
          <a:ext cx="4646905" cy="903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Contributes </a:t>
          </a:r>
          <a:r>
            <a:rPr lang="en-US" sz="2500" b="1" kern="1200"/>
            <a:t>8–10% of global CO₂ emissions</a:t>
          </a:r>
          <a:r>
            <a:rPr lang="en-US" sz="2500" kern="1200"/>
            <a:t>.</a:t>
          </a:r>
        </a:p>
      </dsp:txBody>
      <dsp:txXfrm>
        <a:off x="0" y="0"/>
        <a:ext cx="4646905" cy="903287"/>
      </dsp:txXfrm>
    </dsp:sp>
    <dsp:sp modelId="{695632B6-275C-4A39-818F-6B43DB6942DC}">
      <dsp:nvSpPr>
        <dsp:cNvPr id="0" name=""/>
        <dsp:cNvSpPr/>
      </dsp:nvSpPr>
      <dsp:spPr>
        <a:xfrm>
          <a:off x="0" y="903287"/>
          <a:ext cx="464690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661707-56F9-4FD0-A5C2-DB0DDA28B900}">
      <dsp:nvSpPr>
        <dsp:cNvPr id="0" name=""/>
        <dsp:cNvSpPr/>
      </dsp:nvSpPr>
      <dsp:spPr>
        <a:xfrm>
          <a:off x="0" y="903287"/>
          <a:ext cx="4646905" cy="903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Consumes vast amounts of water and uses toxic chemicals.</a:t>
          </a:r>
        </a:p>
      </dsp:txBody>
      <dsp:txXfrm>
        <a:off x="0" y="903287"/>
        <a:ext cx="4646905" cy="903287"/>
      </dsp:txXfrm>
    </dsp:sp>
    <dsp:sp modelId="{0A1F6E92-F2DE-467B-B342-203E39A87007}">
      <dsp:nvSpPr>
        <dsp:cNvPr id="0" name=""/>
        <dsp:cNvSpPr/>
      </dsp:nvSpPr>
      <dsp:spPr>
        <a:xfrm>
          <a:off x="0" y="1806574"/>
          <a:ext cx="464690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F7BB68D-19AE-4FCF-8DD2-3B40E5572D2D}">
      <dsp:nvSpPr>
        <dsp:cNvPr id="0" name=""/>
        <dsp:cNvSpPr/>
      </dsp:nvSpPr>
      <dsp:spPr>
        <a:xfrm>
          <a:off x="0" y="1806574"/>
          <a:ext cx="4646905" cy="903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60% of fabrics are plastic-based — made from fossil fuels.</a:t>
          </a:r>
        </a:p>
      </dsp:txBody>
      <dsp:txXfrm>
        <a:off x="0" y="1806574"/>
        <a:ext cx="4646905" cy="903287"/>
      </dsp:txXfrm>
    </dsp:sp>
    <dsp:sp modelId="{3FEC88F7-877C-494A-9123-4D4695148465}">
      <dsp:nvSpPr>
        <dsp:cNvPr id="0" name=""/>
        <dsp:cNvSpPr/>
      </dsp:nvSpPr>
      <dsp:spPr>
        <a:xfrm>
          <a:off x="0" y="2709861"/>
          <a:ext cx="464690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E3786F4-3675-420E-ADBA-F5A7F7AEFC20}">
      <dsp:nvSpPr>
        <dsp:cNvPr id="0" name=""/>
        <dsp:cNvSpPr/>
      </dsp:nvSpPr>
      <dsp:spPr>
        <a:xfrm>
          <a:off x="0" y="2709861"/>
          <a:ext cx="4646905" cy="903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Over 90 million tons of textile waste annually.</a:t>
          </a:r>
        </a:p>
      </dsp:txBody>
      <dsp:txXfrm>
        <a:off x="0" y="2709861"/>
        <a:ext cx="4646905" cy="9032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1C2CAD-D54D-48C3-8884-D0E75023B7B8}">
      <dsp:nvSpPr>
        <dsp:cNvPr id="0" name=""/>
        <dsp:cNvSpPr/>
      </dsp:nvSpPr>
      <dsp:spPr>
        <a:xfrm>
          <a:off x="0" y="706"/>
          <a:ext cx="69494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EF8405-E453-4152-ADA7-B23B1A7973BF}">
      <dsp:nvSpPr>
        <dsp:cNvPr id="0" name=""/>
        <dsp:cNvSpPr/>
      </dsp:nvSpPr>
      <dsp:spPr>
        <a:xfrm>
          <a:off x="0" y="706"/>
          <a:ext cx="6949440" cy="1157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0" i="0" kern="1200" baseline="0"/>
            <a:t>Many companies falsely market products as “green,” “eco,” or “carbon-neutral.”</a:t>
          </a:r>
          <a:endParaRPr lang="en-US" sz="2300" kern="1200"/>
        </a:p>
      </dsp:txBody>
      <dsp:txXfrm>
        <a:off x="0" y="706"/>
        <a:ext cx="6949440" cy="1157045"/>
      </dsp:txXfrm>
    </dsp:sp>
    <dsp:sp modelId="{8C2FCA01-D5CA-47F3-A9FA-AFD86301E8F0}">
      <dsp:nvSpPr>
        <dsp:cNvPr id="0" name=""/>
        <dsp:cNvSpPr/>
      </dsp:nvSpPr>
      <dsp:spPr>
        <a:xfrm>
          <a:off x="0" y="1157751"/>
          <a:ext cx="6949440" cy="0"/>
        </a:xfrm>
        <a:prstGeom prst="line">
          <a:avLst/>
        </a:prstGeom>
        <a:solidFill>
          <a:schemeClr val="accent2">
            <a:hueOff val="488049"/>
            <a:satOff val="-7087"/>
            <a:lumOff val="-4951"/>
            <a:alphaOff val="0"/>
          </a:schemeClr>
        </a:solidFill>
        <a:ln w="19050" cap="flat" cmpd="sng" algn="ctr">
          <a:solidFill>
            <a:schemeClr val="accent2">
              <a:hueOff val="488049"/>
              <a:satOff val="-7087"/>
              <a:lumOff val="-49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B41E86-F5B3-452D-9B07-808D097C4FA0}">
      <dsp:nvSpPr>
        <dsp:cNvPr id="0" name=""/>
        <dsp:cNvSpPr/>
      </dsp:nvSpPr>
      <dsp:spPr>
        <a:xfrm>
          <a:off x="0" y="1157751"/>
          <a:ext cx="6949440" cy="1157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1" i="0" kern="1200" baseline="0"/>
            <a:t>Greenwashing</a:t>
          </a:r>
          <a:r>
            <a:rPr lang="pl-PL" sz="2300" b="0" i="0" kern="1200" baseline="0"/>
            <a:t> is the practice of appearing environmentally friendly while continuing harmful practices.</a:t>
          </a:r>
          <a:endParaRPr lang="en-US" sz="2300" kern="1200"/>
        </a:p>
      </dsp:txBody>
      <dsp:txXfrm>
        <a:off x="0" y="1157751"/>
        <a:ext cx="6949440" cy="1157045"/>
      </dsp:txXfrm>
    </dsp:sp>
    <dsp:sp modelId="{3E38936A-3007-4DE6-BEA4-8000059C9DD2}">
      <dsp:nvSpPr>
        <dsp:cNvPr id="0" name=""/>
        <dsp:cNvSpPr/>
      </dsp:nvSpPr>
      <dsp:spPr>
        <a:xfrm>
          <a:off x="0" y="2314796"/>
          <a:ext cx="6949440" cy="0"/>
        </a:xfrm>
        <a:prstGeom prst="line">
          <a:avLst/>
        </a:prstGeom>
        <a:solidFill>
          <a:schemeClr val="accent2">
            <a:hueOff val="976099"/>
            <a:satOff val="-14174"/>
            <a:lumOff val="-9901"/>
            <a:alphaOff val="0"/>
          </a:schemeClr>
        </a:solidFill>
        <a:ln w="19050" cap="flat" cmpd="sng" algn="ctr">
          <a:solidFill>
            <a:schemeClr val="accent2">
              <a:hueOff val="976099"/>
              <a:satOff val="-14174"/>
              <a:lumOff val="-990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B2CFFE-88F1-407E-A3FF-440FB2EF7518}">
      <dsp:nvSpPr>
        <dsp:cNvPr id="0" name=""/>
        <dsp:cNvSpPr/>
      </dsp:nvSpPr>
      <dsp:spPr>
        <a:xfrm>
          <a:off x="0" y="2314796"/>
          <a:ext cx="6949440" cy="1157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0" i="0" kern="1200" baseline="0"/>
            <a:t>Oil companies promoting renewable energy while expanding drilling.</a:t>
          </a:r>
          <a:endParaRPr lang="en-US" sz="2300" kern="1200"/>
        </a:p>
      </dsp:txBody>
      <dsp:txXfrm>
        <a:off x="0" y="2314796"/>
        <a:ext cx="6949440" cy="1157045"/>
      </dsp:txXfrm>
    </dsp:sp>
    <dsp:sp modelId="{198AC16B-C752-47B2-9788-92EA6FE22630}">
      <dsp:nvSpPr>
        <dsp:cNvPr id="0" name=""/>
        <dsp:cNvSpPr/>
      </dsp:nvSpPr>
      <dsp:spPr>
        <a:xfrm>
          <a:off x="0" y="3471841"/>
          <a:ext cx="6949440" cy="0"/>
        </a:xfrm>
        <a:prstGeom prst="line">
          <a:avLst/>
        </a:prstGeom>
        <a:solidFill>
          <a:schemeClr val="accent2">
            <a:hueOff val="1464148"/>
            <a:satOff val="-21261"/>
            <a:lumOff val="-14852"/>
            <a:alphaOff val="0"/>
          </a:schemeClr>
        </a:solidFill>
        <a:ln w="19050" cap="flat" cmpd="sng" algn="ctr">
          <a:solidFill>
            <a:schemeClr val="accent2">
              <a:hueOff val="1464148"/>
              <a:satOff val="-21261"/>
              <a:lumOff val="-148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3D51AD-E4FD-4B48-BF22-63AD975E6511}">
      <dsp:nvSpPr>
        <dsp:cNvPr id="0" name=""/>
        <dsp:cNvSpPr/>
      </dsp:nvSpPr>
      <dsp:spPr>
        <a:xfrm>
          <a:off x="0" y="3471841"/>
          <a:ext cx="6949440" cy="1157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0" i="0" kern="1200" baseline="0"/>
            <a:t>Fashion brands like H&amp;M or Zara offering “conscious collections” made from synthetic materials.</a:t>
          </a:r>
          <a:endParaRPr lang="en-US" sz="2300" kern="1200"/>
        </a:p>
      </dsp:txBody>
      <dsp:txXfrm>
        <a:off x="0" y="3471841"/>
        <a:ext cx="6949440" cy="1157045"/>
      </dsp:txXfrm>
    </dsp:sp>
    <dsp:sp modelId="{8BA5FBB4-806C-4977-BAD1-73F149F375EA}">
      <dsp:nvSpPr>
        <dsp:cNvPr id="0" name=""/>
        <dsp:cNvSpPr/>
      </dsp:nvSpPr>
      <dsp:spPr>
        <a:xfrm>
          <a:off x="0" y="4628886"/>
          <a:ext cx="6949440" cy="0"/>
        </a:xfrm>
        <a:prstGeom prst="line">
          <a:avLst/>
        </a:prstGeom>
        <a:solidFill>
          <a:schemeClr val="accent2">
            <a:hueOff val="1952197"/>
            <a:satOff val="-28348"/>
            <a:lumOff val="-19803"/>
            <a:alphaOff val="0"/>
          </a:schemeClr>
        </a:solidFill>
        <a:ln w="19050" cap="flat" cmpd="sng" algn="ctr">
          <a:solidFill>
            <a:schemeClr val="accent2">
              <a:hueOff val="1952197"/>
              <a:satOff val="-28348"/>
              <a:lumOff val="-1980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4F2B47-0224-4F8D-8C85-7F2681F8732C}">
      <dsp:nvSpPr>
        <dsp:cNvPr id="0" name=""/>
        <dsp:cNvSpPr/>
      </dsp:nvSpPr>
      <dsp:spPr>
        <a:xfrm>
          <a:off x="0" y="4628886"/>
          <a:ext cx="6949440" cy="11570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b="0" i="0" kern="1200" baseline="0"/>
            <a:t>Consumers are told </a:t>
          </a:r>
          <a:r>
            <a:rPr lang="pl-PL" sz="2300" b="0" i="1" kern="1200" baseline="0"/>
            <a:t>“you can shop your way to sustainability”</a:t>
          </a:r>
          <a:r>
            <a:rPr lang="pl-PL" sz="2300" b="0" i="0" kern="1200" baseline="0"/>
            <a:t> — but this is a myth.</a:t>
          </a:r>
          <a:endParaRPr lang="en-US" sz="2300" kern="1200"/>
        </a:p>
      </dsp:txBody>
      <dsp:txXfrm>
        <a:off x="0" y="4628886"/>
        <a:ext cx="6949440" cy="115704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995D37-F8A2-422C-AC31-D23FB2366ADD}">
      <dsp:nvSpPr>
        <dsp:cNvPr id="0" name=""/>
        <dsp:cNvSpPr/>
      </dsp:nvSpPr>
      <dsp:spPr>
        <a:xfrm>
          <a:off x="147" y="1318004"/>
          <a:ext cx="1777336" cy="21328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561" tIns="0" rIns="175561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100" b="0" i="0" kern="1200" baseline="0"/>
            <a:t>In 2004, </a:t>
          </a:r>
          <a:r>
            <a:rPr lang="pl-PL" sz="1100" b="1" i="0" kern="1200" baseline="0"/>
            <a:t>British Petroleum</a:t>
          </a:r>
          <a:r>
            <a:rPr lang="pl-PL" sz="1100" b="0" i="0" kern="1200" baseline="0"/>
            <a:t> launched a global “carbon footprint” campaign.</a:t>
          </a:r>
          <a:endParaRPr lang="en-US" sz="1100" kern="1200"/>
        </a:p>
      </dsp:txBody>
      <dsp:txXfrm>
        <a:off x="147" y="2171126"/>
        <a:ext cx="1777336" cy="1279682"/>
      </dsp:txXfrm>
    </dsp:sp>
    <dsp:sp modelId="{C8F2A38F-E256-4D88-991F-EB7ECB9E8D6E}">
      <dsp:nvSpPr>
        <dsp:cNvPr id="0" name=""/>
        <dsp:cNvSpPr/>
      </dsp:nvSpPr>
      <dsp:spPr>
        <a:xfrm>
          <a:off x="147" y="1318004"/>
          <a:ext cx="1777336" cy="853121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561" tIns="165100" rIns="175561" bIns="16510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01</a:t>
          </a:r>
        </a:p>
      </dsp:txBody>
      <dsp:txXfrm>
        <a:off x="147" y="1318004"/>
        <a:ext cx="1777336" cy="853121"/>
      </dsp:txXfrm>
    </dsp:sp>
    <dsp:sp modelId="{5DF19941-B02A-4500-AB2A-9A6E6E9A9FF6}">
      <dsp:nvSpPr>
        <dsp:cNvPr id="0" name=""/>
        <dsp:cNvSpPr/>
      </dsp:nvSpPr>
      <dsp:spPr>
        <a:xfrm>
          <a:off x="1919671" y="1318004"/>
          <a:ext cx="1777336" cy="21328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561" tIns="0" rIns="175561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100" b="0" i="0" kern="1200" baseline="0"/>
            <a:t>It introduced online tools to calculate your personal emissions.</a:t>
          </a:r>
          <a:endParaRPr lang="en-US" sz="1100" kern="1200"/>
        </a:p>
      </dsp:txBody>
      <dsp:txXfrm>
        <a:off x="1919671" y="2171126"/>
        <a:ext cx="1777336" cy="1279682"/>
      </dsp:txXfrm>
    </dsp:sp>
    <dsp:sp modelId="{A0A50D9C-C16F-402F-A876-857FDDC3ACE8}">
      <dsp:nvSpPr>
        <dsp:cNvPr id="0" name=""/>
        <dsp:cNvSpPr/>
      </dsp:nvSpPr>
      <dsp:spPr>
        <a:xfrm>
          <a:off x="1919671" y="1318004"/>
          <a:ext cx="1777336" cy="853121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561" tIns="165100" rIns="175561" bIns="16510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02</a:t>
          </a:r>
        </a:p>
      </dsp:txBody>
      <dsp:txXfrm>
        <a:off x="1919671" y="1318004"/>
        <a:ext cx="1777336" cy="853121"/>
      </dsp:txXfrm>
    </dsp:sp>
    <dsp:sp modelId="{EF4553AA-9D97-44A7-B836-CABBB84971A4}">
      <dsp:nvSpPr>
        <dsp:cNvPr id="0" name=""/>
        <dsp:cNvSpPr/>
      </dsp:nvSpPr>
      <dsp:spPr>
        <a:xfrm>
          <a:off x="3839194" y="1318004"/>
          <a:ext cx="1777336" cy="21328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561" tIns="0" rIns="175561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100" b="0" i="0" kern="1200" baseline="0"/>
            <a:t>The strategy made climate change feel like a </a:t>
          </a:r>
          <a:r>
            <a:rPr lang="pl-PL" sz="1100" b="1" i="0" kern="1200" baseline="0"/>
            <a:t>personal lifestyle problem</a:t>
          </a:r>
          <a:r>
            <a:rPr lang="pl-PL" sz="1100" b="0" i="0" kern="1200" baseline="0"/>
            <a:t>, not a political or industrial one.</a:t>
          </a:r>
          <a:endParaRPr lang="en-US" sz="1100" kern="1200"/>
        </a:p>
      </dsp:txBody>
      <dsp:txXfrm>
        <a:off x="3839194" y="2171126"/>
        <a:ext cx="1777336" cy="1279682"/>
      </dsp:txXfrm>
    </dsp:sp>
    <dsp:sp modelId="{8391BDDA-86AA-469D-A6C8-5CB12745F15A}">
      <dsp:nvSpPr>
        <dsp:cNvPr id="0" name=""/>
        <dsp:cNvSpPr/>
      </dsp:nvSpPr>
      <dsp:spPr>
        <a:xfrm>
          <a:off x="3839194" y="1318004"/>
          <a:ext cx="1777336" cy="853121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561" tIns="165100" rIns="175561" bIns="16510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03</a:t>
          </a:r>
        </a:p>
      </dsp:txBody>
      <dsp:txXfrm>
        <a:off x="3839194" y="1318004"/>
        <a:ext cx="1777336" cy="853121"/>
      </dsp:txXfrm>
    </dsp:sp>
    <dsp:sp modelId="{DA76B44E-3BCE-44E6-928D-C70BF21DF932}">
      <dsp:nvSpPr>
        <dsp:cNvPr id="0" name=""/>
        <dsp:cNvSpPr/>
      </dsp:nvSpPr>
      <dsp:spPr>
        <a:xfrm>
          <a:off x="5758718" y="1318004"/>
          <a:ext cx="1777336" cy="21328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561" tIns="0" rIns="175561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100" b="0" i="0" kern="1200" baseline="0"/>
            <a:t>BP continued oil expansion while suggesting you turn off your lights.</a:t>
          </a:r>
          <a:endParaRPr lang="en-US" sz="1100" kern="1200"/>
        </a:p>
      </dsp:txBody>
      <dsp:txXfrm>
        <a:off x="5758718" y="2171126"/>
        <a:ext cx="1777336" cy="1279682"/>
      </dsp:txXfrm>
    </dsp:sp>
    <dsp:sp modelId="{FB2218D8-D453-4BBE-BCEB-55A89054262C}">
      <dsp:nvSpPr>
        <dsp:cNvPr id="0" name=""/>
        <dsp:cNvSpPr/>
      </dsp:nvSpPr>
      <dsp:spPr>
        <a:xfrm>
          <a:off x="5758718" y="1318004"/>
          <a:ext cx="1777336" cy="853121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561" tIns="165100" rIns="175561" bIns="16510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04</a:t>
          </a:r>
        </a:p>
      </dsp:txBody>
      <dsp:txXfrm>
        <a:off x="5758718" y="1318004"/>
        <a:ext cx="1777336" cy="85312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D0A245-CFA7-42B0-A1F5-14E7FBABD520}">
      <dsp:nvSpPr>
        <dsp:cNvPr id="0" name=""/>
        <dsp:cNvSpPr/>
      </dsp:nvSpPr>
      <dsp:spPr>
        <a:xfrm>
          <a:off x="759033" y="1155796"/>
          <a:ext cx="1067204" cy="10672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4EB95B-5601-4A0A-B20D-485C933AEB9C}">
      <dsp:nvSpPr>
        <dsp:cNvPr id="0" name=""/>
        <dsp:cNvSpPr/>
      </dsp:nvSpPr>
      <dsp:spPr>
        <a:xfrm>
          <a:off x="106853" y="2538557"/>
          <a:ext cx="237156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b="1" i="0" kern="1200" baseline="0" dirty="0" err="1"/>
            <a:t>Support</a:t>
          </a:r>
          <a:r>
            <a:rPr lang="pl-PL" sz="1900" b="1" i="0" kern="1200" baseline="0" dirty="0"/>
            <a:t> </a:t>
          </a:r>
          <a:r>
            <a:rPr lang="pl-PL" sz="1900" b="1" i="0" kern="1200" baseline="0" dirty="0" err="1"/>
            <a:t>regulation</a:t>
          </a:r>
          <a:endParaRPr lang="en-US" sz="1900" kern="1200" dirty="0"/>
        </a:p>
      </dsp:txBody>
      <dsp:txXfrm>
        <a:off x="106853" y="2538557"/>
        <a:ext cx="2371564" cy="720000"/>
      </dsp:txXfrm>
    </dsp:sp>
    <dsp:sp modelId="{404C8F6F-A5F5-4D4E-92EF-2615776002D0}">
      <dsp:nvSpPr>
        <dsp:cNvPr id="0" name=""/>
        <dsp:cNvSpPr/>
      </dsp:nvSpPr>
      <dsp:spPr>
        <a:xfrm>
          <a:off x="3545622" y="1155796"/>
          <a:ext cx="1067204" cy="10672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51213A-112F-41D0-9CA8-7BE0E8FC73C6}">
      <dsp:nvSpPr>
        <dsp:cNvPr id="0" name=""/>
        <dsp:cNvSpPr/>
      </dsp:nvSpPr>
      <dsp:spPr>
        <a:xfrm>
          <a:off x="2893441" y="2538557"/>
          <a:ext cx="237156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b="1" i="0" kern="1200" baseline="0" dirty="0" err="1"/>
            <a:t>Vote</a:t>
          </a:r>
          <a:r>
            <a:rPr lang="pl-PL" sz="1900" b="1" i="0" kern="1200" baseline="0" dirty="0"/>
            <a:t> with </a:t>
          </a:r>
          <a:r>
            <a:rPr lang="pl-PL" sz="1900" b="1" i="0" kern="1200" baseline="0" dirty="0" err="1"/>
            <a:t>your</a:t>
          </a:r>
          <a:r>
            <a:rPr lang="pl-PL" sz="1900" b="1" i="0" kern="1200" baseline="0" dirty="0"/>
            <a:t> </a:t>
          </a:r>
          <a:r>
            <a:rPr lang="pl-PL" sz="1900" b="1" i="0" kern="1200" baseline="0" dirty="0" err="1"/>
            <a:t>wallet</a:t>
          </a:r>
          <a:r>
            <a:rPr lang="pl-PL" sz="1900" b="1" i="0" kern="1200" baseline="0" dirty="0"/>
            <a:t> and </a:t>
          </a:r>
          <a:r>
            <a:rPr lang="pl-PL" sz="1900" b="1" i="0" kern="1200" baseline="0" dirty="0" err="1"/>
            <a:t>ballot</a:t>
          </a:r>
          <a:endParaRPr lang="en-US" sz="1900" kern="1200" dirty="0"/>
        </a:p>
      </dsp:txBody>
      <dsp:txXfrm>
        <a:off x="2893441" y="2538557"/>
        <a:ext cx="2371564" cy="720000"/>
      </dsp:txXfrm>
    </dsp:sp>
    <dsp:sp modelId="{41420C92-2B4A-48B0-AF33-0A118762701D}">
      <dsp:nvSpPr>
        <dsp:cNvPr id="0" name=""/>
        <dsp:cNvSpPr/>
      </dsp:nvSpPr>
      <dsp:spPr>
        <a:xfrm>
          <a:off x="6332210" y="1155796"/>
          <a:ext cx="1067204" cy="10672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46430-8AEF-4E9D-BC4D-E951E9AEE237}">
      <dsp:nvSpPr>
        <dsp:cNvPr id="0" name=""/>
        <dsp:cNvSpPr/>
      </dsp:nvSpPr>
      <dsp:spPr>
        <a:xfrm>
          <a:off x="5680030" y="2538557"/>
          <a:ext cx="237156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b="1" i="0" kern="1200" baseline="0" dirty="0" err="1"/>
            <a:t>Organize</a:t>
          </a:r>
          <a:r>
            <a:rPr lang="pl-PL" sz="1900" b="1" i="0" kern="1200" baseline="0" dirty="0"/>
            <a:t> and </a:t>
          </a:r>
          <a:r>
            <a:rPr lang="pl-PL" sz="1900" b="1" i="0" kern="1200" baseline="0" dirty="0" err="1"/>
            <a:t>pressure</a:t>
          </a:r>
          <a:r>
            <a:rPr lang="pl-PL" sz="1900" b="1" i="0" kern="1200" baseline="0" dirty="0"/>
            <a:t> </a:t>
          </a:r>
          <a:r>
            <a:rPr lang="pl-PL" sz="1900" b="1" i="0" kern="1200" baseline="0" dirty="0" err="1"/>
            <a:t>institutions</a:t>
          </a:r>
          <a:endParaRPr lang="en-US" sz="1900" kern="1200" dirty="0"/>
        </a:p>
      </dsp:txBody>
      <dsp:txXfrm>
        <a:off x="5680030" y="2538557"/>
        <a:ext cx="2371564" cy="720000"/>
      </dsp:txXfrm>
    </dsp:sp>
    <dsp:sp modelId="{B789DE74-94A6-4784-92A7-1DF50B84DD41}">
      <dsp:nvSpPr>
        <dsp:cNvPr id="0" name=""/>
        <dsp:cNvSpPr/>
      </dsp:nvSpPr>
      <dsp:spPr>
        <a:xfrm>
          <a:off x="9118799" y="1155796"/>
          <a:ext cx="1067204" cy="10672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0EB821-AA03-4C4B-9CAD-995492145C02}">
      <dsp:nvSpPr>
        <dsp:cNvPr id="0" name=""/>
        <dsp:cNvSpPr/>
      </dsp:nvSpPr>
      <dsp:spPr>
        <a:xfrm>
          <a:off x="8466619" y="2538557"/>
          <a:ext cx="237156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900" b="1" i="0" kern="1200" baseline="0" dirty="0" err="1"/>
            <a:t>Shift</a:t>
          </a:r>
          <a:r>
            <a:rPr lang="pl-PL" sz="1900" b="1" i="0" kern="1200" baseline="0" dirty="0"/>
            <a:t> </a:t>
          </a:r>
          <a:r>
            <a:rPr lang="pl-PL" sz="1900" b="1" i="0" kern="1200" baseline="0" dirty="0" err="1"/>
            <a:t>narratives</a:t>
          </a:r>
          <a:endParaRPr lang="en-US" sz="1900" kern="1200" dirty="0"/>
        </a:p>
      </dsp:txBody>
      <dsp:txXfrm>
        <a:off x="8466619" y="2538557"/>
        <a:ext cx="2371564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AE8913A-9840-39E4-CD66-3A9137983B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789646A9-1A2B-C50F-0959-B4AD234B17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1249C78-1D63-D1CB-8A90-D2A0FA3BD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3E766CE-FF80-8AC3-9A76-799B16169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6DAC30E-4A09-F509-9E74-4F2ADA8FD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12204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F9127E0-992F-CDDD-007A-A5303ACAF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A9BA1074-6EFF-3875-2255-6825649FE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D662951-8E48-4BBD-65EC-C71AEA885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6F4970A-235A-5A71-0FD9-CC9E7809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E6FD86D-BA68-0108-F79B-8918F5DD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12929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2ED79EFE-9174-FD81-6CA8-89374C8670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92BBF5CC-FC91-C61C-1F4F-2C8F08B3B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BC4B9B4-33E7-D7BA-81A5-827E3F576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3238BF91-C321-07D0-D673-E07446080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8E8C66F-FD96-6162-EE6F-5F146B3B0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4472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4D282C3-0538-0019-B6AE-D84D3BEF0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EC6C031-3F2B-F9CA-400C-AE03D8617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65DA306-FCAB-96F8-0591-D1468E9B1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E144F01-D63E-80A6-1695-00D5DEEC4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7ADAC71-5E54-89AF-D8E6-9795FE91A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03428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E381E45-128D-565B-86D0-C7852D0E9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3E681C6-3BC3-D31D-81FD-2B5BC6C35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D1DA7E6-03E0-6223-F8FC-17CA27162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0117B11-357C-1CBF-C5DF-2EC468B7E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BF155A5-AABA-D0CB-54E4-7D697C10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030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F569290-37E1-8DA6-140E-E8F21F8B6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E01FBBC-2E00-60EC-B6A6-45B993F52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634DB0A-03C5-8047-69E2-BD0DF9AC2F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A561D5B1-F10A-3815-6184-27485A762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086E75C1-6BEC-1802-6B77-3B3AA2AC8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D9C437F-36BE-5DB1-656B-E9F20FAF8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7014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EC46D50-864D-8A7D-5381-5CB455F07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C84B7BFC-87E2-657E-B6A9-CEAA6D1C3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F78D8BBE-5DD5-15EE-134E-308C7EB8F7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EC5D162B-8D48-CAA7-FD0B-A5D2357835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071372A6-9BB3-48E0-0BA7-FD50819C6D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A808BA07-1DC8-F7F7-A461-F29DF17F1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B7392B6D-286D-7F46-C6F5-B4F00DB98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F5CEFF12-0510-0352-BA08-FCC5DB12A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00299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A51D915-B321-CA27-4A5C-15C797BF2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F7550C17-A195-4EAA-FE25-AD7FC7FD3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F4100B08-2101-E31C-69EB-89E648563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710C21C-34EA-7C8C-CBDE-C20EC6D61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295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5A0F5EE5-E5F3-BED8-B212-C324A454E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AF5E904-86F2-C067-CCCE-29F9AC728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F8D09840-FEF4-01FE-3271-02F7BB613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7581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6CA76A-DC84-015F-703E-04991D6F6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BF09ED6-48F6-C7D2-2C8B-058AA8508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B36951E5-AC0C-FF2D-64F3-FAF033D667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5A65906C-ADCC-07B6-D64F-DD1A8FF64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222C421-63D9-189D-0B78-69A61199F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25743A7-CDD5-E600-3174-D98748C8B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81387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A8B030-D5D3-D388-4CD3-D56AE93C9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2887C176-156A-DE44-74A2-B468DD0701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F9663DE6-CC83-9C75-CB84-642A904B04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404503B-6533-07FB-D296-9D8B9963D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716F6BF-E17A-C919-B318-584B196EE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98FDC470-37A5-C92E-3749-84C4CB7C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73238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3896BEA8-E63C-9536-5B93-505D06B3B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4BE9C89E-DC2E-C57C-7D8F-20DFD99A3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E88C89B-8310-5F19-25B4-F21AEECB25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E1B5F0-1DBC-4809-9BE4-B8CE825A663E}" type="datetimeFigureOut">
              <a:rPr lang="pl-PL" smtClean="0"/>
              <a:t>09.06.2025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9F99966-E9B6-245C-517F-05F3BFDDC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6825102-CF68-08B5-DF42-7C4486E523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E56DC1-EC89-4E58-9533-B8981B0B8ED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7267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Przerzucanie pustej plastikowej butelki do kosza">
            <a:extLst>
              <a:ext uri="{FF2B5EF4-FFF2-40B4-BE49-F238E27FC236}">
                <a16:creationId xmlns:a16="http://schemas.microsoft.com/office/drawing/2014/main" id="{64ED7244-1DBB-AA59-110D-A84710D1E0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73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A4F33965-1503-4C1B-B15A-4D3B9D4E8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137434"/>
            <a:ext cx="7848600" cy="3204429"/>
          </a:xfrm>
        </p:spPr>
        <p:txBody>
          <a:bodyPr anchor="t">
            <a:normAutofit/>
          </a:bodyPr>
          <a:lstStyle/>
          <a:p>
            <a:pPr algn="l"/>
            <a:r>
              <a:rPr lang="en-US" sz="4000" dirty="0">
                <a:solidFill>
                  <a:srgbClr val="FFFFFF"/>
                </a:solidFill>
              </a:rPr>
              <a:t>Consumer Habits and Their Environmental Impact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8B3B42A-BC33-B0CA-F0A4-4E5D1B4B32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792531"/>
            <a:ext cx="5334000" cy="1089423"/>
          </a:xfrm>
        </p:spPr>
        <p:txBody>
          <a:bodyPr anchor="b">
            <a:normAutofit/>
          </a:bodyPr>
          <a:lstStyle/>
          <a:p>
            <a:pPr algn="l"/>
            <a:r>
              <a:rPr lang="pl-PL" sz="1400" dirty="0">
                <a:solidFill>
                  <a:schemeClr val="tx1">
                    <a:lumMod val="65000"/>
                  </a:schemeClr>
                </a:solidFill>
              </a:rPr>
              <a:t>Konstanty Lamcha, Cyryl </a:t>
            </a:r>
            <a:r>
              <a:rPr lang="pl-PL" sz="1400" dirty="0" err="1">
                <a:solidFill>
                  <a:schemeClr val="tx1">
                    <a:lumMod val="65000"/>
                  </a:schemeClr>
                </a:solidFill>
              </a:rPr>
              <a:t>Drążkowski</a:t>
            </a:r>
            <a:endParaRPr lang="pl-PL" sz="1400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47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A466FCC-26A6-AD0C-513D-472AAABEC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E8D4FE2-E0FE-E8DD-2454-046B71540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50" y="1252728"/>
            <a:ext cx="2905613" cy="4768815"/>
          </a:xfrm>
        </p:spPr>
        <p:txBody>
          <a:bodyPr>
            <a:normAutofit/>
          </a:bodyPr>
          <a:lstStyle/>
          <a:p>
            <a:r>
              <a:rPr lang="en-US" sz="3200"/>
              <a:t>The Culture of Consumption in the 21st Century</a:t>
            </a:r>
            <a:endParaRPr lang="pl-PL" sz="3200"/>
          </a:p>
        </p:txBody>
      </p:sp>
      <p:graphicFrame>
        <p:nvGraphicFramePr>
          <p:cNvPr id="14" name="Rectangle 2">
            <a:extLst>
              <a:ext uri="{FF2B5EF4-FFF2-40B4-BE49-F238E27FC236}">
                <a16:creationId xmlns:a16="http://schemas.microsoft.com/office/drawing/2014/main" id="{BD3E32F2-896D-77C4-6D6B-B0AACC89E9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933790"/>
              </p:ext>
            </p:extLst>
          </p:nvPr>
        </p:nvGraphicFramePr>
        <p:xfrm>
          <a:off x="4021483" y="1252728"/>
          <a:ext cx="7536203" cy="4768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9740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CB0A5C2-37F5-B255-40D1-692122106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3700"/>
              <a:t>Fast Fashion – Cheap Clothes, High Emissions</a:t>
            </a:r>
            <a:endParaRPr lang="pl-PL" sz="3700"/>
          </a:p>
        </p:txBody>
      </p:sp>
      <p:pic>
        <p:nvPicPr>
          <p:cNvPr id="14" name="Obraz 13" descr="Obraz zawierający na wolnym powietrzu, ziemia, Pojazd lądowy, pojazd">
            <a:extLst>
              <a:ext uri="{FF2B5EF4-FFF2-40B4-BE49-F238E27FC236}">
                <a16:creationId xmlns:a16="http://schemas.microsoft.com/office/drawing/2014/main" id="{21767134-500A-5C8E-06C6-BF2CDC3671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41" r="19408" b="-2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graphicFrame>
        <p:nvGraphicFramePr>
          <p:cNvPr id="12" name="Symbol zastępczy zawartości 2">
            <a:extLst>
              <a:ext uri="{FF2B5EF4-FFF2-40B4-BE49-F238E27FC236}">
                <a16:creationId xmlns:a16="http://schemas.microsoft.com/office/drawing/2014/main" id="{B51360C9-AC44-75B3-9CB6-7E3CAFF94F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1716848"/>
              </p:ext>
            </p:extLst>
          </p:nvPr>
        </p:nvGraphicFramePr>
        <p:xfrm>
          <a:off x="761802" y="2743200"/>
          <a:ext cx="4646905" cy="3613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62790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EBC0789-FAF9-5C34-1F24-3A9E8BB8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en-US" sz="4000"/>
              <a:t>Greenwashing – The Myth of Sustainable Consumption</a:t>
            </a:r>
            <a:endParaRPr lang="pl-PL" sz="4000"/>
          </a:p>
        </p:txBody>
      </p:sp>
      <p:graphicFrame>
        <p:nvGraphicFramePr>
          <p:cNvPr id="29" name="Rectangle 1">
            <a:extLst>
              <a:ext uri="{FF2B5EF4-FFF2-40B4-BE49-F238E27FC236}">
                <a16:creationId xmlns:a16="http://schemas.microsoft.com/office/drawing/2014/main" id="{E8A14793-09DF-EF61-7307-C4063D7355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6893001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0326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A466FCC-26A6-AD0C-513D-472AAABEC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E66B2E3-3E00-7B5D-D912-C3E43E9A2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50" y="1252728"/>
            <a:ext cx="2905613" cy="4768815"/>
          </a:xfrm>
        </p:spPr>
        <p:txBody>
          <a:bodyPr>
            <a:normAutofit/>
          </a:bodyPr>
          <a:lstStyle/>
          <a:p>
            <a:r>
              <a:rPr lang="en-US" sz="3200"/>
              <a:t>The Carbon Footprint Trap – How BP Shifted the Blame</a:t>
            </a:r>
            <a:endParaRPr lang="pl-PL" sz="3200"/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3C6D474E-9025-B946-7ADC-B0A2ADF770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2629477"/>
              </p:ext>
            </p:extLst>
          </p:nvPr>
        </p:nvGraphicFramePr>
        <p:xfrm>
          <a:off x="4021483" y="1252728"/>
          <a:ext cx="7536203" cy="4768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3653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86784C7-866B-CB62-EB49-3D97C4BEB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4" y="603504"/>
            <a:ext cx="5916169" cy="1527048"/>
          </a:xfrm>
        </p:spPr>
        <p:txBody>
          <a:bodyPr anchor="b">
            <a:normAutofit/>
          </a:bodyPr>
          <a:lstStyle/>
          <a:p>
            <a:r>
              <a:rPr lang="pl-PL" dirty="0" err="1"/>
              <a:t>Who</a:t>
            </a:r>
            <a:r>
              <a:rPr lang="pl-PL" dirty="0"/>
              <a:t> Is </a:t>
            </a:r>
            <a:r>
              <a:rPr lang="pl-PL" dirty="0" err="1"/>
              <a:t>Truly</a:t>
            </a:r>
            <a:r>
              <a:rPr lang="pl-PL" dirty="0"/>
              <a:t> </a:t>
            </a:r>
            <a:r>
              <a:rPr lang="pl-PL" dirty="0" err="1"/>
              <a:t>Responsible</a:t>
            </a:r>
            <a:r>
              <a:rPr lang="pl-PL" dirty="0"/>
              <a:t>?</a:t>
            </a:r>
          </a:p>
        </p:txBody>
      </p:sp>
      <p:pic>
        <p:nvPicPr>
          <p:cNvPr id="6" name="Picture 5" descr="Kompozycje cyfr">
            <a:extLst>
              <a:ext uri="{FF2B5EF4-FFF2-40B4-BE49-F238E27FC236}">
                <a16:creationId xmlns:a16="http://schemas.microsoft.com/office/drawing/2014/main" id="{57FAD1BE-A6A2-6196-0E20-AFDC382358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64" r="42542" b="-1"/>
          <a:stretch>
            <a:fillRect/>
          </a:stretch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EAA33D1-E824-3F1B-EFE7-450795586D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68533" y="2214282"/>
            <a:ext cx="5916169" cy="40950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pl-PL" altLang="pl-PL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UNEP Emissions Gap Report 2020: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pl-PL" altLang="pl-PL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The </a:t>
            </a:r>
            <a:r>
              <a:rPr kumimoji="0" lang="pl-PL" altLang="pl-PL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wealthiest 1%</a:t>
            </a:r>
            <a:r>
              <a:rPr kumimoji="0" lang="pl-PL" altLang="pl-PL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emit more than </a:t>
            </a:r>
            <a:r>
              <a:rPr kumimoji="0" lang="pl-PL" altLang="pl-PL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twice as much</a:t>
            </a:r>
            <a:r>
              <a:rPr kumimoji="0" lang="pl-PL" altLang="pl-PL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as the poorest 50%.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pl-PL" altLang="pl-PL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G20 nations</a:t>
            </a:r>
            <a:r>
              <a:rPr kumimoji="0" lang="pl-PL" altLang="pl-PL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account for 78% of global emissions.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pl-PL" altLang="pl-PL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Systemic issues: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pl-PL" altLang="pl-PL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Corporate lobbying, fossil fuel subsidies, tax avoidance.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pl-PL" altLang="pl-PL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Policies made by and for elites.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pl-PL" altLang="pl-PL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271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53CF00F-82D0-0DBA-75D5-1D01B452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D963994-F998-42F7-DF90-453707E11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945037" cy="1133856"/>
          </a:xfrm>
        </p:spPr>
        <p:txBody>
          <a:bodyPr anchor="t">
            <a:normAutofit/>
          </a:bodyPr>
          <a:lstStyle/>
          <a:p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Needs</a:t>
            </a:r>
            <a:r>
              <a:rPr lang="pl-PL" dirty="0"/>
              <a:t> to </a:t>
            </a:r>
            <a:r>
              <a:rPr lang="pl-PL" dirty="0" err="1"/>
              <a:t>Change</a:t>
            </a:r>
            <a:endParaRPr lang="pl-PL" dirty="0"/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BACDBB42-4F8D-CDD2-47D2-80AD064460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0826364"/>
              </p:ext>
            </p:extLst>
          </p:nvPr>
        </p:nvGraphicFramePr>
        <p:xfrm>
          <a:off x="612648" y="1881051"/>
          <a:ext cx="10945037" cy="4414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9346879"/>
      </p:ext>
    </p:extLst>
  </p:cSld>
  <p:clrMapOvr>
    <a:masterClrMapping/>
  </p:clrMapOvr>
</p:sld>
</file>

<file path=ppt/theme/theme1.xml><?xml version="1.0" encoding="utf-8"?>
<a:theme xmlns:a="http://schemas.openxmlformats.org/drawingml/2006/main" name="PracaNaukowa">
  <a:themeElements>
    <a:clrScheme name="Niestandardowy 1">
      <a:dk1>
        <a:srgbClr val="282828"/>
      </a:dk1>
      <a:lt1>
        <a:srgbClr val="FBF1C7"/>
      </a:lt1>
      <a:dk2>
        <a:srgbClr val="3C3836"/>
      </a:dk2>
      <a:lt2>
        <a:srgbClr val="EBDBB2"/>
      </a:lt2>
      <a:accent1>
        <a:srgbClr val="83A598"/>
      </a:accent1>
      <a:accent2>
        <a:srgbClr val="FE8019"/>
      </a:accent2>
      <a:accent3>
        <a:srgbClr val="98971A"/>
      </a:accent3>
      <a:accent4>
        <a:srgbClr val="458588"/>
      </a:accent4>
      <a:accent5>
        <a:srgbClr val="B16286"/>
      </a:accent5>
      <a:accent6>
        <a:srgbClr val="689D6A"/>
      </a:accent6>
      <a:hlink>
        <a:srgbClr val="458588"/>
      </a:hlink>
      <a:folHlink>
        <a:srgbClr val="B16286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明朝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PracaNaukowa</Template>
  <TotalTime>48</TotalTime>
  <Words>346</Words>
  <Application>Microsoft Office PowerPoint</Application>
  <PresentationFormat>Panoramiczny</PresentationFormat>
  <Paragraphs>41</Paragraphs>
  <Slides>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PracaNaukowa</vt:lpstr>
      <vt:lpstr>Consumer Habits and Their Environmental Impact</vt:lpstr>
      <vt:lpstr>The Culture of Consumption in the 21st Century</vt:lpstr>
      <vt:lpstr>Fast Fashion – Cheap Clothes, High Emissions</vt:lpstr>
      <vt:lpstr>Greenwashing – The Myth of Sustainable Consumption</vt:lpstr>
      <vt:lpstr>The Carbon Footprint Trap – How BP Shifted the Blame</vt:lpstr>
      <vt:lpstr>Who Is Truly Responsible?</vt:lpstr>
      <vt:lpstr>What Needs to Change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Konstanty Lamcha</dc:creator>
  <cp:lastModifiedBy>Konstanty Lamcha</cp:lastModifiedBy>
  <cp:revision>1</cp:revision>
  <dcterms:created xsi:type="dcterms:W3CDTF">2025-06-09T19:28:26Z</dcterms:created>
  <dcterms:modified xsi:type="dcterms:W3CDTF">2025-06-09T20:16:34Z</dcterms:modified>
</cp:coreProperties>
</file>

<file path=docProps/thumbnail.jpeg>
</file>